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6.xml" ContentType="application/vnd.openxmlformats-officedocument.presentationml.notesSlide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notesSlides/notesSlide8.xml" ContentType="application/vnd.openxmlformats-officedocument.presentationml.notesSlide+xml"/>
  <Override PartName="/ppt/ink/ink20.xml" ContentType="application/inkml+xml"/>
  <Override PartName="/ppt/notesSlides/notesSlide9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2.xml" ContentType="application/vnd.openxmlformats-officedocument.presentationml.notesSlide+xml"/>
  <Override PartName="/ppt/ink/ink27.xml" ContentType="application/inkml+xml"/>
  <Override PartName="/ppt/notesSlides/notesSlide13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14.xml" ContentType="application/vnd.openxmlformats-officedocument.presentationml.notesSlide+xml"/>
  <Override PartName="/ppt/ink/ink30.xml" ContentType="application/inkml+xml"/>
  <Override PartName="/ppt/notesSlides/notesSlide15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6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67" r:id="rId2"/>
    <p:sldId id="269" r:id="rId3"/>
    <p:sldId id="270" r:id="rId4"/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4" r:id="rId42"/>
    <p:sldId id="305" r:id="rId43"/>
    <p:sldId id="306" r:id="rId44"/>
    <p:sldId id="307" r:id="rId45"/>
    <p:sldId id="308" r:id="rId46"/>
    <p:sldId id="309" r:id="rId47"/>
    <p:sldId id="311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4" r:id="rId68"/>
    <p:sldId id="335" r:id="rId69"/>
    <p:sldId id="336" r:id="rId70"/>
    <p:sldId id="337" r:id="rId71"/>
    <p:sldId id="338" r:id="rId72"/>
    <p:sldId id="339" r:id="rId73"/>
    <p:sldId id="345" r:id="rId74"/>
    <p:sldId id="350" r:id="rId75"/>
    <p:sldId id="371" r:id="rId76"/>
    <p:sldId id="373" r:id="rId77"/>
    <p:sldId id="354" r:id="rId78"/>
    <p:sldId id="372" r:id="rId79"/>
    <p:sldId id="374" r:id="rId80"/>
    <p:sldId id="375" r:id="rId81"/>
    <p:sldId id="376" r:id="rId82"/>
    <p:sldId id="370" r:id="rId83"/>
    <p:sldId id="355" r:id="rId84"/>
    <p:sldId id="356" r:id="rId85"/>
    <p:sldId id="358" r:id="rId86"/>
    <p:sldId id="377" r:id="rId87"/>
    <p:sldId id="359" r:id="rId88"/>
    <p:sldId id="360" r:id="rId89"/>
    <p:sldId id="364" r:id="rId90"/>
    <p:sldId id="378" r:id="rId91"/>
    <p:sldId id="365" r:id="rId92"/>
    <p:sldId id="366" r:id="rId93"/>
    <p:sldId id="367" r:id="rId94"/>
    <p:sldId id="379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86364"/>
  </p:normalViewPr>
  <p:slideViewPr>
    <p:cSldViewPr snapToGrid="0" snapToObjects="1">
      <p:cViewPr varScale="1">
        <p:scale>
          <a:sx n="52" d="100"/>
          <a:sy n="52" d="100"/>
        </p:scale>
        <p:origin x="8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">2681 15416 0,'18'89'0,"-1"-1"16,19-18-1,-1-17 1,-17-35-16,17 17 16,-17-35-16,-1 0 15,-17-17-15,18-19 16,-1 1-16,-17-36 15,0 54-15</inkml:trace>
  <inkml:trace contextRef="#ctx0" brushRef="#br0" timeOffset="9181.782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">8308 14005 0,'18'0'32</inkml:trace>
  <inkml:trace contextRef="#ctx0" brushRef="#br0" timeOffset="11143.56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">5874 13159 0,'17'-18'15,"1"0"-15,-18 1 16,0 34-16,0 1 16,0 70-16,0-17 15,0 87 1,0-69-16,-18 87 15,18-105-15,0 34 16,18-52-16,0-17 16,-1-36-16,-17-18 15</inkml:trace>
  <inkml:trace contextRef="#ctx0" brushRef="#br0" timeOffset="25869.114">5627 13741 0,'17'141'16,"19"0"-1,-19-88-15,72 0 16,-1-36-16,-35-34 16,0-1-16,-18-17 0,18 0 15,17-54-15,-52 54 16,0-35-1,-18 52-15,0-17 16</inkml:trace>
  <inkml:trace contextRef="#ctx0" brushRef="#br0" timeOffset="27009.748">15311 8714 0,'-18'-18'15,"0"18"-15,18 18 16,36 35-16,-19-1 16,18 1-16,1 18 0,-1-1 15,36 107-15,17-18 16,-35-106-16,0-1 15,17 1 1,-35-53-16,-17 0 0</inkml:trace>
  <inkml:trace contextRef="#ctx0" brushRef="#br0" timeOffset="27266.982">15258 9260 0,'-36'-35'15,"36"-18"1,18-35 0,-18 17-16,18 19 0,-1-90 15,1 1 1,17 36 0,-17 69-16,17-17 0,18 36 15,-18 17-15,18 0 16,-17 17-16,69 36 15,-34-35-15,-18 17 0,0-17 16,17 35 0</inkml:trace>
  <inkml:trace contextRef="#ctx0" brushRef="#br1" timeOffset="171223.202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">21026 9208 0,'0'52'16,"0"-16"-16,0-1 0,17 36 15,-17-36-15,18 35 16,-1-52-16,1 0 15,17-1-15,-17-17 16</inkml:trace>
  <inkml:trace contextRef="#ctx0" brushRef="#br1" timeOffset="171500.664">21078 9031 0,'18'-18'16</inkml:trace>
  <inkml:trace contextRef="#ctx0" brushRef="#br1" timeOffset="171857.305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">21149 10142 0,'18'0'31,"17"0"-31,0 0 16,53 18-16,-52-18 16,52 35-1,-70-35-15,17 18 16,0 0-16,-17-1 0,-1 1 15,-17-1-15,0 1 16,0 0-16,-17-18 16,-1-18-16</inkml:trace>
  <inkml:trace contextRef="#ctx0" brushRef="#br1" timeOffset="176066.807">21537 10019 0,'-53'53'16,"-35"17"0,35-34-16,-35 52 15,0-35 1,70-18-16,0-17 0,18-1 16,18 1-16</inkml:trace>
  <inkml:trace contextRef="#ctx0" brushRef="#br1" timeOffset="176951.72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">28822 8678 0,'18'0'31,"-1"0"-16</inkml:trace>
  <inkml:trace contextRef="#ctx0" brushRef="#br1" timeOffset="182754.337">29087 9013 0,'0'-17'0,"-18"17"16,0 17-1,18 19-15,-17-19 16,17 36-16,0-35 16,35 35-16,-17-35 15,34 34 1,-34-52-16,35 18 15,-35-18-15,35 0 16,-36 0-16</inkml:trace>
  <inkml:trace contextRef="#ctx0" brushRef="#br1" timeOffset="183096.177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">25453 7567 0,'0'0'0,"0"-18"0,18 1 16,-18-1-1,17 1 1,-34 52 47,-19 35-48,1 1-15,-18 52 16,18-52-16,17 0 0,-35 34 15,36-52 1,-1-17-16,0-1 0,18 0 16,0-17-16,-17 17 15,34-35 1,1-18 0,-18-17-1</inkml:trace>
  <inkml:trace contextRef="#ctx0" brushRef="#br0" timeOffset="196570.477">25047 7955 0,'0'18'16,"-17"35"-16,17 0 15,-18 52-15,0-52 16,18 18-1,0-36-15,18 0 16,0-17-16,17 0 0,35-18 16,-17 0-16,0-18 15,0 0-15,71-34 16,-71 34-16,17-17 16,-35 17-16</inkml:trace>
  <inkml:trace contextRef="#ctx0" brushRef="#br0" timeOffset="198962.008">25612 6632 0,'0'-17'15,"0"-1"1,17 18-1,-17 18 17,18 35-32,0-36 15,-1 36-15,-17-35 16,18 17-16,0-17 16,-1-18-16,1 0 15,-1-36 1</inkml:trace>
  <inkml:trace contextRef="#ctx0" brushRef="#br0" timeOffset="199111.862">25788 6526 0,'0'18'0,"18"17"16,17 18-1,-17-35-15,-18 0 0,35 34 16,-35-34-16,0 17 15</inkml:trace>
  <inkml:trace contextRef="#ctx0" brushRef="#br0" timeOffset="199480.262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">26917 7038 0,'-18'18'78,"18"-1"-78,0 1 16,0-1-16,0 1 15,18 0-15,0-1 16,-1-17 15</inkml:trace>
  <inkml:trace contextRef="#ctx0" brushRef="#br0" timeOffset="201609.626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">27552 7126 0,'-18'35'16,"18"-52"15,0-1-15,18 0-16,0 1 0,-18-1 15,35-17-15,0 17 16,-17 18 0,17 18-1,-17 35-15,-18-36 0,0 1 16,0 35-1,0-35-15,0-1 0,-18 1 16</inkml:trace>
  <inkml:trace contextRef="#ctx0" brushRef="#br0" timeOffset="202094.489">27834 6579 0,'-17'36'16,"17"-1"0,17-17-16,-17-1 15,35-17-15,-17 18 16</inkml:trace>
  <inkml:trace contextRef="#ctx0" brushRef="#br0" timeOffset="202215.976">28046 6579 0,'0'36'16,"17"-19"-16,-17 36 16,0-35-16,0-1 15,0 19-15,0-19 0,-17 1 16</inkml:trace>
  <inkml:trace contextRef="#ctx0" brushRef="#br0" timeOffset="203194.855">17974 5662 0,'0'-18'0,"0"1"15,35 17 1,54-18-1,-1 18-15,141-35 16,-106 17-16,142-35 16,-124 36-16,106-54 15,-176 54-15,35-1 16,-89 18-16,-52 18 16,-18-1-1</inkml:trace>
  <inkml:trace contextRef="#ctx0" brushRef="#br0" timeOffset="203483.283">18521 5098 0,'-35'53'16,"-54"35"-1,-52 18 1,53-36-16,-106 36 16,35-18-16,89-35 15,52-18 1,53-17-16,106 17 16,54-35-1,140 18-15,-247-18 16,35 35-1,-105 0-15</inkml:trace>
  <inkml:trace contextRef="#ctx0" brushRef="#br0" timeOffset="-113642.953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-111001.646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-88968.594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-88540.136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-87916.776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-87378.59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-85937.943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-85563.787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-85036.998">30268 2328 0,'-17'-17'15,"-1"17"-15,0 0 16,1 0-16,-1 35 15,1 0-15,17 1 16,0-1-16,17 0 16,1 0-16,35-17 15,-18 0-15,18-18 16,-35 0 0,34-18-16,-34 0 15,-18 1 1</inkml:trace>
  <inkml:trace contextRef="#ctx0" brushRef="#br0" timeOffset="-84845.844">30427 2328 0,'18'0'16,"-1"0"-16,1 0 15,35-17 1,-18-1-16,0 18 0,-17 0 15,17-18-15,18 1 16,-70-1 0</inkml:trace>
  <inkml:trace contextRef="#ctx0" brushRef="#br0" timeOffset="-84636.138">30603 2064 0,'0'53'16,"0"0"-1,0-18-15,0 35 16,0-17-16,0 18 16,0-36-16,18 36 15,0-36-15,17 18 16,-35-35-16,18-18 15</inkml:trace>
  <inkml:trace contextRef="#ctx0" brushRef="#br0" timeOffset="-84469.093">30815 2364 0,'0'17'16,"0"19"-1,0-19-15,0 18 16,18-17-16,-1 0 16,-17-1-16,18 1 15</inkml:trace>
  <inkml:trace contextRef="#ctx0" brushRef="#br0" timeOffset="-84324.348">30815 2240 0,'18'0'31</inkml:trace>
  <inkml:trace contextRef="#ctx0" brushRef="#br0" timeOffset="-83972.955">31133 2081 0,'-18'-35'16,"0"17"-16,-17 1 16,17 17-16,1 0 0,-1 0 15,1 17-15,17 1 16,0 17-16,-18 1 0,18-1 16,0 0-16,0 53 15,18-35-15,-18-17 0,17 52 16,1-71-1,-1 54-15,-17-53 16,18 17-16,-36-35 16</inkml:trace>
  <inkml:trace contextRef="#ctx0" brushRef="#br0" timeOffset="-83841.178">30956 2434 0,'-17'0'16,"52"-17"-16,-17 17 0,17 0 15,18-18 1,-18 18-16,0 0 0,1 0 16,-19 0-1</inkml:trace>
  <inkml:trace contextRef="#ctx0" brushRef="#br0" timeOffset="-83705.061">31238 2434 0,'0'35'16,"18"18"0,-18-35-1,18 0 1</inkml:trace>
  <inkml:trace contextRef="#ctx0" brushRef="#br0" timeOffset="-83557.115">31344 2170 0,'0'17'16,"0"1"0</inkml:trace>
  <inkml:trace contextRef="#ctx0" brushRef="#br0" timeOffset="-82970.978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-82556.093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-81921.851">29457 3069 0,'-18'53'15,"-17"35"1,17-35-16,1 71 15,34-18 1,1-54-16,0-16 0,52 17 16,-34-36-16,34 1 15,-35-18-15,54 0 16,-72-18-16,36-17 16,-18 0-16,-35 17 15</inkml:trace>
  <inkml:trace contextRef="#ctx0" brushRef="#br0" timeOffset="-81760.792">29933 3404 0,'18'36'16,"-18"-19"-16,17 1 0,1 35 16,0-36-1,-1 19-15,1-1 16,0-35-16,-1 18 15</inkml:trace>
  <inkml:trace contextRef="#ctx0" brushRef="#br0" timeOffset="-81604.857">30021 3193 0,'0'-18'15,"18"18"1,0 18 0,-18-1-16</inkml:trace>
  <inkml:trace contextRef="#ctx0" brushRef="#br0" timeOffset="-81332.547">30198 3651 0,'0'-17'16,"0"-19"0,0-17-1,0 36-15,0-1 16,17 1-16,1-19 16,0 36-16,-1 0 0,1 0 15,0 36 1,17 16-16,-35-34 0,18 0 15,-18 35 1,0-36-16,17 1 16</inkml:trace>
  <inkml:trace contextRef="#ctx0" brushRef="#br0" timeOffset="-80943.409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-80436.087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-79685.494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-79380.864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-79225.043">30674 4427 0,'0'18'16,"18"0"-1,-18-1-15,17 1 16,1 0-16,0-18 16,-1 0-16</inkml:trace>
  <inkml:trace contextRef="#ctx0" brushRef="#br0" timeOffset="-79096.528">30709 4198 0,'18'0'31</inkml:trace>
  <inkml:trace contextRef="#ctx0" brushRef="#br0" timeOffset="-78896.284">30939 4339 0,'35'0'16,"-17"0"-16,17-17 0,35-1 16,-34 0-16,-1 1 15,-17 17-15,-1-18 0,-17 0 16</inkml:trace>
  <inkml:trace contextRef="#ctx0" brushRef="#br0" timeOffset="-78690.575">31097 4145 0,'-17'35'15,"17"1"-15,-36 52 0,36-35 16,-17 35-1,34-53-15,-17 1 0,36-1 16,17 0-16,-18-17 16,0-18-16,-17 0 0,17 0 15,18-36 1,-35 19-16,-36-1 0</inkml:trace>
  <inkml:trace contextRef="#ctx0" brushRef="#br0" timeOffset="-77989.794">29245 2858 0,'18'-18'16,"-18"0"-16,18 18 15,-1 0-15,18-17 16,-17 17-16,53-18 16,-18 18-16,17 0 15,1 0-15,-1 0 0,89-35 16,-71 35-16,53-36 15,-105 36-15,-1 0 16,-53 18-16</inkml:trace>
  <inkml:trace contextRef="#ctx0" brushRef="#br0" timeOffset="-77166.87">29369 3916 0,'17'0'31,"19"0"-15,-1 0-16,0-18 0,1 18 15,52-35 1,-35 35-16,-18-18 0,0 1 16,0 17-1,-52 0-15</inkml:trace>
  <inkml:trace contextRef="#ctx0" brushRef="#br0" timeOffset="-76472.409">29580 4886 0,'0'0'0,"36"-18"31,34 18-15,1-17-16,-1 17 0,19-18 15,-1 0-15,-18 18 0,54-17 16,-89 17-16,0 0 16</inkml:trace>
  <inkml:trace contextRef="#ctx0" brushRef="#br0" timeOffset="-72445.471">27111 3969 0,'-18'0'15,"18"-18"-15,0 36 32,53 35-17,-17 0-15,34 70 16,-17-52-16,-18-1 15,53 36-15,-52-53 16,-1 0-16,18 0 16,-35-36-16,-1 1 0,19 0 15,-36-36 1</inkml:trace>
  <inkml:trace contextRef="#ctx0" brushRef="#br0" timeOffset="-72178.691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5087.806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35236.267">24677 10283 0,'0'-17'16,"17"17"-16,-17-18 15,18 18 1,-18-17-16,0 34 15,-18 36 1,1 0-16,-18 71 16,17-72-16,-17 72 15,17-71 1,0-18-16,1 36 16,17-36-16,0 0 15,0-17-15,17-1 16,1-34-16</inkml:trace>
  <inkml:trace contextRef="#ctx0" brushRef="#br1" timeOffset="35547.334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">21255 7479 0,'0'-18'31,"18"18"16,-1 0-31,1 0-16,-1 0 15,1 0-15,0 0 0,52 0 16,-34 0-16,34-17 16,-35 17-16,36-18 15,-53 18-15,34 0 16,-34 0-16,0 0 15</inkml:trace>
  <inkml:trace contextRef="#ctx0" brushRef="#br0" timeOffset="15945.066">25735 7426 0,'-17'0'0,"-1"18"78,0-18-46,1 0-17,34 0 48,1 0-48,0 0 1,17 0-16,0 0 0,36 0 16,-18-18-16,35 0 15,-35 18-15,35-17 16,-71 17-1</inkml:trace>
  <inkml:trace contextRef="#ctx0" brushRef="#br0" timeOffset="19908.878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">3175 12788 0,'-18'0'15,"36"0"1,0 0 0,17 0-16,18 0 15,0 0-15,17 0 16,-17 18-16,18-1 15,-36-17-15,36 18 16,-54 0-16,19-18 16,-19 0-1,1 0-15,-18-18 16</inkml:trace>
  <inkml:trace contextRef="#ctx0" brushRef="#br1" timeOffset="84452.795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">4921 12136 0,'18'0'15,"35"0"1,-18 0-16,0 0 0,18 0 16,53-18-1,0 18-15,-53 0 16,35 0-16,-70 18 16,17-18-16,-17 17 0,-1 1 15</inkml:trace>
  <inkml:trace contextRef="#ctx0" brushRef="#br1" timeOffset="85514.064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">2452 6156 0,'-18'35'16,"1"1"-16,17-1 15,-18 18-15,18-18 16,0 0-16,18-17 0,-1 35 16,1-53-16,17 17 15,36-17 1,17-35-16,-53 18 15,36-19-15,-54 19 16,1-1-16,0 0 16,-18 1-16</inkml:trace>
  <inkml:trace contextRef="#ctx0" brushRef="#br1" timeOffset="113892.282">2699 6174 0,'0'105'16,"0"19"0,0-54-16,17 72 15,1-89-15,0 35 16,-1-53-16,-17 0 0,18-17 16</inkml:trace>
  <inkml:trace contextRef="#ctx0" brushRef="#br1" timeOffset="114911.218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">8396 10195 0,'-35'36'16,"35"-1"-16,-18 71 15,1-53-15,17 17 0,0-17 16,17 53-16,-17-53 16,18 0-16,-1-18 0,-17 0 15</inkml:trace>
  <inkml:trace contextRef="#ctx0" brushRef="#br1" timeOffset="124382.227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">4145 15064 0,'-17'35'15,"17"18"-15,0 0 16,0-36-16,17 19 15,1-19 1,35 19-16,-18-36 16,0 17-16,36-17 15,-54 0-15,36-17 16,-35-1-16,17 0 16,-17 18-16,-18-17 15</inkml:trace>
  <inkml:trace contextRef="#ctx0" brushRef="#br1" timeOffset="124809.965">4374 15134 0,'0'106'16,"18"35"-16,-18 0 15,18-88-15,-18 0 16,17 35-16</inkml:trace>
  <inkml:trace contextRef="#ctx0" brushRef="#br1" timeOffset="125894.885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">7885 17903 0,'-18'36'16,"0"17"-1,36 105 1,17-16-16,1-19 16,-19-88-16,18 18 15</inkml:trace>
  <inkml:trace contextRef="#ctx0" brushRef="#br1" timeOffset="141699.368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">12947 15681 0,'18'71'16,"-1"17"-16,1-53 15,0 0-15,-1 1 0,1 16 16,-1-34-16,1 0 15,17 17-15,1-35 16,-1-18-16,0-35 16,0 18-16,1 0 15,-19 0-15,1-18 16,0-18-16,-1 36 16,-17 0-16,0-1 0</inkml:trace>
  <inkml:trace contextRef="#ctx0" brushRef="#br1" timeOffset="142538.967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5">16298 12524 0,'0'17'16,"18"-17"-1,0 0-15,-1 0 0,19 0 16,-1-17-16,0 17 0,18 0 16,-35 0-16,-1 0 15</inkml:trace>
  <inkml:trace contextRef="#ctx0" brushRef="#br0" timeOffset="194287.032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">17092 10513 0,'-18'0'15,"36"0"1,17 0 0,-17 0-16,17 0 0,18 0 15,-18 0-15,54 0 16,-54 0-16,0 0 0,-17 0 16,0 0-16,-1 0 15</inkml:trace>
  <inkml:trace contextRef="#ctx0" brushRef="#br0" timeOffset="196844.307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">18133 10813 0,'17'-18'16,"1"0"-16,53 1 15,-36-1 1,0 18-16,36-18 16,-54 1-16,1 17 0,0 0 15</inkml:trace>
  <inkml:trace contextRef="#ctx0" brushRef="#br0" timeOffset="198294.381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">18697 10760 0,'36'0'16,"-1"-18"-1,0 0-15,36-17 16,-36 35-16,18-17 15,-18 17 1,-53 0 0</inkml:trace>
  <inkml:trace contextRef="#ctx0" brushRef="#br0" timeOffset="198948.92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">17604 11836 0,'70'-36'0,"-35"19"16,36-1-16,-36 18 16,18 18-16,-35-1 15,-18 54-15,0-36 16,-35 53-1,-1-52-15,1 34 16,35-34-16,-18-1 16,36-18-16,17 1 15,1-18-15,34-18 16,-35 18-16,18-17 16</inkml:trace>
  <inkml:trace contextRef="#ctx0" brushRef="#br0" timeOffset="199864.252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">18838 11677 0,'-17'0'16,"17"35"-1,0 1-15,-18 52 16,18-35-16,18 0 0,-18-1 15,17-16-15,1 34 16,0-34-16,-18-19 16,17 18-16,-17-17 0,0 0 15,0-1-15</inkml:trace>
  <inkml:trace contextRef="#ctx0" brushRef="#br0" timeOffset="200682.72">18221 12612 0,'18'0'31,"-1"0"-15,1 17-16</inkml:trace>
  <inkml:trace contextRef="#ctx0" brushRef="#br0" timeOffset="200815.98">18292 12965 0,'0'17'16</inkml:trace>
  <inkml:trace contextRef="#ctx0" brushRef="#br0" timeOffset="200932.774">18362 13141 0,'0'18'15,"18"-18"1</inkml:trace>
  <inkml:trace contextRef="#ctx0" brushRef="#br0" timeOffset="202170.458">18292 13670 0,'17'18'47,"1"-1"-32,-18 1 1</inkml:trace>
  <inkml:trace contextRef="#ctx0" brushRef="#br0" timeOffset="202311.139">18292 13899 0,'17'18'15,"-17"0"1</inkml:trace>
  <inkml:trace contextRef="#ctx0" brushRef="#br0" timeOffset="202439.464">18327 14041 0,'-18'0'31</inkml:trace>
  <inkml:trace contextRef="#ctx0" brushRef="#br0" timeOffset="204306.803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">17762 15240 0,'-17'18'0,"17"52"16,0-35-16,17 54 16,-17-36-16,18 17 15,0-52 1,17-1-16,0-17 15,-17 0-15</inkml:trace>
  <inkml:trace contextRef="#ctx0" brushRef="#br0" timeOffset="208405.773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">18609 15222 0,'-35'36'15,"-1"-19"-15,19 36 16,17-18-16,17-17 15,36 17-15,-17-17 16,-1 0-16,18-18 0,-18 0 16,0 0-16,36 0 15,-36 0-15</inkml:trace>
  <inkml:trace contextRef="#ctx0" brushRef="#br0" timeOffset="208762.204">18785 15275 0,'0'53'16,"-17"18"-1,17-18-15,17 35 0,1-53 16,0 53-16</inkml:trace>
  <inkml:trace contextRef="#ctx0" brushRef="#br0" timeOffset="208996.966">18380 16069 0,'17'0'31,"-17"18"-31</inkml:trace>
  <inkml:trace contextRef="#ctx0" brushRef="#br0" timeOffset="209111.663">18397 16351 0,'0'18'0,"0"0"0</inkml:trace>
  <inkml:trace contextRef="#ctx0" brushRef="#br0" timeOffset="209249.248">18468 16616 0,'0'35'16,"0"0"-16,18-35 15,-18 18 1</inkml:trace>
  <inkml:trace contextRef="#ctx0" brushRef="#br0" timeOffset="209346.494">18503 16810 0,'18'35'0,"-1"0"16,-17-17 0</inkml:trace>
  <inkml:trace contextRef="#ctx0" brushRef="#br0" timeOffset="209956.993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-212379.856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-211760.159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-183814.845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-183433.972">22260 11412 0,'18'0'15,"-18"-17"-15,-18 17 16,1 17-16,-1 19 15,18-19 1,0 19-16,0-1 0,0 0 16,0-17-16,35 35 15,-17-36-15,52 19 16,-34-19-16,34-17 16,-34 0-16,34 0 15,-52-17-15,17 17 16</inkml:trace>
  <inkml:trace contextRef="#ctx0" brushRef="#br1" timeOffset="-183235.181">22560 11430 0,'0'53'0,"-17"0"15,-1 35-15,18-35 16,-18 18-16,18-1 0,-17 1 16,17 34-1,0-52-15,0 18 16,17-53-16,-17-1 16</inkml:trace>
  <inkml:trace contextRef="#ctx0" brushRef="#br1" timeOffset="-182890.758">22913 11730 0,'0'18'16,"53"-1"0,-18 1-16,0-1 15,36 19 1,-18-19-16,-18 1 0,0-18 15,-17 18-15,17-1 16,-17-17-16,0 18 0,-18 0 16</inkml:trace>
  <inkml:trace contextRef="#ctx0" brushRef="#br1" timeOffset="-182679.095">23213 11642 0,'-35'70'16,"17"-17"0,-17 35-16,-18 1 15,35-37-15,18-34 0,-18 17 16,1 18-1</inkml:trace>
  <inkml:trace contextRef="#ctx0" brushRef="#br1" timeOffset="-181980.03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-181700.485">24306 11465 0,'-17'0'15,"-36"36"-15,35-19 16,1 18-1,17 1-15,35 17 16,-18-36-16,19 19 16,-1-19-16,18 1 15,-18-18-15,18 0 16,-18 0-16,1-18 16,-19 18-16,1-35 15,-18 17-15</inkml:trace>
  <inkml:trace contextRef="#ctx0" brushRef="#br1" timeOffset="-181505.577">24518 11501 0,'0'70'16,"-18"36"-16,18 0 15,0 0 1,0-53-16,0 35 16,18-35-1,-18-36-15,0 1 0</inkml:trace>
  <inkml:trace contextRef="#ctx0" brushRef="#br1" timeOffset="-180894.482">25030 11659 0,'17'18'31,"36"0"-15,-18-1-1,1 1-15,34 17 16,-52 0-16,17-17 0,0 0 15,1-1-15,-1 19 16,-35-19-16,18-17 16,-18 18-16</inkml:trace>
  <inkml:trace contextRef="#ctx0" brushRef="#br1" timeOffset="-180705.545">25277 11659 0,'-53'71'15,"0"-1"-15,0 19 16,35-54-16,1 35 16,34-34-1,-17-19-15,18 1 0</inkml:trace>
  <inkml:trace contextRef="#ctx0" brushRef="#br1" timeOffset="-180281.403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-177013.08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-175022.198">26670 11677 0,'0'-18'15,"18"18"-15,17 0 16,0 0-1,0-17-15,36 17 16,-36 17-16,1-17 0,17 18 16</inkml:trace>
  <inkml:trace contextRef="#ctx0" brushRef="#br1" timeOffset="-174888.511">26688 11889 0,'88'0'16,"-35"17"-16,35-17 16,-35 0-16,-18 0 15</inkml:trace>
  <inkml:trace contextRef="#ctx0" brushRef="#br1" timeOffset="-173574.849">27711 11448 0,'-18'0'16,"18"-18"-16,0 36 31,18 17-15,-18 18-16,17 35 15,-17-35-15,18 53 16,0-53-16,-1 0 16,-17-18-16,18-17 15</inkml:trace>
  <inkml:trace contextRef="#ctx0" brushRef="#br1" timeOffset="-172774.756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-172241.605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-171672.864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-171228.37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-154833.734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-154361.437">23142 13935 0,'18'0'32,"0"17"-32,-1 1 15,18 17 1,1 1-16,17-1 15,17 18 1,-52-36-16,-1 1 0,36 17 16,-53-17-16,18-18 15,-18 18-15,18-18 16</inkml:trace>
  <inkml:trace contextRef="#ctx0" brushRef="#br0" timeOffset="-154182.814">23424 13899 0,'-35'53'16,"0"0"-16,-18 35 15,18-52-15,-1 52 16,19-35-16,-18-18 15</inkml:trace>
  <inkml:trace contextRef="#ctx0" brushRef="#br0" timeOffset="-153666.559">24077 13670 0,'18'18'16,"35"-1"-1,-18-17-15,0 0 16,36 0-1,-54 0-15,19 0 0,-19 0 0,1 0 16</inkml:trace>
  <inkml:trace contextRef="#ctx0" brushRef="#br0" timeOffset="-153533.547">24165 13899 0,'36'18'16,"34"-18"-1,-17 0-15,-18 0 0,1 0 16,-1-18-16</inkml:trace>
  <inkml:trace contextRef="#ctx0" brushRef="#br0" timeOffset="-153026.815">24906 13458 0,'0'18'16,"0"53"-16,0-36 15,0 88 1,18 19-16,-18-90 15,17 54-15,1-70 16,-18-1-16,35-18 16</inkml:trace>
  <inkml:trace contextRef="#ctx0" brushRef="#br0" timeOffset="-152737.812">25188 13511 0,'89'18'15,"-1"0"1,0 70 0,-70-18-1,-18-17-15,-18 0 0,0 0 16,-17 0-16,17-18 0,1-17 15,-1 0 1,18-1-16,18-17 16,35 0-16,-18-17 15,18-1-15,-18 0 16,-17 1-16</inkml:trace>
  <inkml:trace contextRef="#ctx0" brushRef="#br0" timeOffset="-152459.843">25647 13564 0,'35'-17'16,"18"17"0,18 17-1,-18 19-15,-36-19 16,-17 54-16,0-36 15,-35 36-15,17-36 16,1-17-16,-1 34 16,18-34-16,0 0 15,35-1 1,1 1-16,34-18 16,-35 0-16,36 0 15,-53 0-15</inkml:trace>
  <inkml:trace contextRef="#ctx0" brushRef="#br0" timeOffset="-151986.765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-151580.408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-145213.211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-144940.993">21484 13688 0,'18'0'15,"17"0"1,0 0-16,18 0 16,-17 0-16,16 0 15,-34 17-15,0-17 16</inkml:trace>
  <inkml:trace contextRef="#ctx0" brushRef="#br0" timeOffset="-144801.636">21555 13899 0,'70'0'15,"1"0"-15,-36 0 16,-17 0-16,17 18 15</inkml:trace>
  <inkml:trace contextRef="#ctx0" brushRef="#br0" timeOffset="-117796.553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-117468.421">23195 15752 0,'-35'17'16,"-36"54"-16,18-36 0,-35 88 16,53-52-1,0 0-15,-36 52 16,36-70-16,0 35 16,17-53-16,18-17 15</inkml:trace>
  <inkml:trace contextRef="#ctx0" brushRef="#br0" timeOffset="-113603.657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-113309.515">26335 15963 0,'0'0'0,"18"0"15,34 18 1,-34-1-16,35 19 0,0-1 15,-35-17 1,17-1-16,-18 19 0,1-19 16,-18 1-16,0 17 15,-18-17 1,-52 17-16,35-17 16,-54-1-1,54 1-15,-18 0 16,36-18-16,-1 17 15</inkml:trace>
  <inkml:trace contextRef="#ctx0" brushRef="#br0" timeOffset="-112285.006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">2240 3651 0,'18'18'16,"17"35"-1,-17-18 1,17 0-16,36 18 15,-36-35-15,0 0 0,53 17 16,-52-18-16,-19-17 16,18 18-16,-17-18 15,-18-18 1</inkml:trace>
  <inkml:trace contextRef="#ctx0" brushRef="#br0" timeOffset="566.589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">7056 3369 0,'-18'0'0,"18"-18"16,18 18-1,-1 18 1,1-18-16,-1 18 16,19-1-16,-19 1 0,54 53 15,-18-36 1,-18-18-16,53 54 0,-52-53 15,52 35-15,-53-36 16,36 18 0,-54-35-16,19 18 15,-54-18 17</inkml:trace>
  <inkml:trace contextRef="#ctx0" brushRef="#br0" timeOffset="9403.357">7514 3351 0,'-35'36'16,"-18"34"-16,0 1 15,0 17 1,36-53-16,-19 36 16,36-54-16,0 1 15</inkml:trace>
  <inkml:trace contextRef="#ctx0" brushRef="#br0" timeOffset="10198.834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">8643 2893 0,'0'17'31,"0"54"-15,0-36-16,0 89 15,0-71-15,0 17 16,18 1-16,-1 70 16,1-18-1,0-87-15,17 52 16,-35-53-16,18-17 0,-1-1 15,-17 1-15</inkml:trace>
  <inkml:trace contextRef="#ctx0" brushRef="#br0" timeOffset="11159.849">8872 2875 0,'0'18'0,"0"17"15,0 0-15,18 54 16,-18 52-1,18-71-15,-18 89 16,17 0-16,1-106 16,0 52-16,-1-69 15,1 17-15,-18-36 16,17 1-16,-17-36 31,-17 1-31</inkml:trace>
  <inkml:trace contextRef="#ctx0" brushRef="#br0" timeOffset="11700.354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">10001 2875 0,'0'18'16,"18"-1"-16,17 1 16,-17 0-16,-1-1 15,36 36 1,-35-35-16,17 0 0,-17-1 16,0 1-16,-1-36 46</inkml:trace>
  <inkml:trace contextRef="#ctx0" brushRef="#br0" timeOffset="13006.99">10248 2858 0,'-35'35'15,"-18"18"1,35-18-16,-52 36 16,35 17-1,-1-53-15,36-17 0,-17 17 0,17-17 16,-18-1-16</inkml:trace>
  <inkml:trace contextRef="#ctx0" brushRef="#br0" timeOffset="16332.51">11271 3828 0,'0'-18'16,"0"0"15</inkml:trace>
  <inkml:trace contextRef="#ctx0" brushRef="#br0" timeOffset="16365.718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">12982 3175 0,'0'-53'16,"-35"35"-1,0 18 1,-71 71 0,53 17-1,18-53-15,35 18 16,-18-17-16,18 52 15,35-18-15,36-17 16,35-17 0,-71-19-16,53-17 15,-53 0-15,18-17 16,-53-1-16,0 0 16</inkml:trace>
  <inkml:trace contextRef="#ctx0" brushRef="#br0" timeOffset="18156.595">12753 3440 0,'18'0'15,"17"-18"-15,-18 18 16,19 0-16,-1 0 16,0 0-16,36-18 15,-53 18-15</inkml:trace>
  <inkml:trace contextRef="#ctx0" brushRef="#br0" timeOffset="18718.398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">14852 3369 0,'-18'18'15,"18"17"-15,-17-17 0,-19 35 16,19-18-1,-1-18-15,0 1 16,18 0-16,-17-1 0,-1 19 16</inkml:trace>
  <inkml:trace contextRef="#ctx0" brushRef="#br0" timeOffset="19992.734">15169 3104 0,'0'18'31,"-17"53"-15,17 17-16,0-35 15,0 35-15,0-53 16,17 1-16,1 16 16,-18-34-16,18 0 0,-1-18 15</inkml:trace>
  <inkml:trace contextRef="#ctx0" brushRef="#br0" timeOffset="20697.509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">3933 5186 0,'0'53'15,"18"-18"-15,0 71 16,-18-36 0,35 72-16,-35-72 15,35 36-15,-17-53 16,17 35-16,-35-70 15,36 17-15,-19-17 16</inkml:trace>
  <inkml:trace contextRef="#ctx0" brushRef="#br0" timeOffset="59209.812">4427 5821 0,'-17'0'15,"17"-18"1,0 1-16,0-1 16,-18-17-16,18 17 15,0 0-15,0-17 16,18 17-16,-1 18 16,1-17-1,0 17-15,52 0 16,-35 0-16,-17 0 0,17 0 15,1 0-15,-1 0 16,-17 17-16</inkml:trace>
  <inkml:trace contextRef="#ctx0" brushRef="#br0" timeOffset="59671.071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">5186 5715 0,'17'0'15,"-17"18"1,18-1-16,0 1 16,-1 17-16,1-35 15,-18 18-15</inkml:trace>
  <inkml:trace contextRef="#ctx0" brushRef="#br0" timeOffset="59916.014">5168 5450 0,'0'-35'0,"0"-18"16,-17 36-16,17-1 15,17 18-15</inkml:trace>
  <inkml:trace contextRef="#ctx0" brushRef="#br0" timeOffset="60182.666">5450 5891 0,'0'18'15,"0"-36"1,0 1-16,0-19 15,0-16-15,0 34 16,0-17-16,18-18 16,0 35-16,17 18 15,-17 0-15,-1 18 16,-17-1-16,18 36 16,0-35-16,-18 35 15,17-36-15,-17 1 16</inkml:trace>
  <inkml:trace contextRef="#ctx0" brushRef="#br0" timeOffset="60333.165">5768 5662 0,'0'35'16,"0"1"-16,0-19 15,0 1-15,18 17 16,-18-17-16</inkml:trace>
  <inkml:trace contextRef="#ctx0" brushRef="#br0" timeOffset="60499.894">5786 5380 0,'35'-18'16,"-18"18"-1,1 36-15,-18-19 16</inkml:trace>
  <inkml:trace contextRef="#ctx0" brushRef="#br0" timeOffset="61041.126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">7849 5609 0,'-17'35'16,"-1"54"-1,18-36-15,35-1 16,1-34 0,-19-18-16</inkml:trace>
  <inkml:trace contextRef="#ctx0" brushRef="#br0" timeOffset="62563.174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">9278 5151 0,'0'-18'15,"0"53"-15,18 0 16,-1 1-16,1 87 16,-18 18-1,0-70-15,0 70 16,0-88-16,0 0 16,18-18-16,-18 0 0,0-17 0,17 0 15</inkml:trace>
  <inkml:trace contextRef="#ctx0" brushRef="#br0" timeOffset="63609.297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">10760 5239 0,'17'0'32,"1"17"-17,0 19-15,-1-19 16</inkml:trace>
  <inkml:trace contextRef="#ctx0" brushRef="#br0" timeOffset="64237.135">10813 5644 0,'0'18'16,"0"0"-16,17-18 0,-17-18 31,0 0-31</inkml:trace>
  <inkml:trace contextRef="#ctx0" brushRef="#br0" timeOffset="65255.177">12418 4939 0,'0'-18'15,"-18"18"1,1 18-16,-1 0 16,0-1-16,-17 18 0,17 18 15,1 53-15,-1-53 16,18 18-16,0 70 15,0-71-15,35 36 16,1-35 0,-1-36-16,35 0 15,-52-35-15,35 0 16,-35-17-16</inkml:trace>
  <inkml:trace contextRef="#ctx0" brushRef="#br0" timeOffset="65544.305">12594 5327 0,'0'18'31,"18"-1"-31,35 36 0,-18-35 16,0 17-1,1 0-15,-1-17 0,53 35 16,-53-35-16,18 17 16,-35-35-16,0 17 15,-1-17-15,-17 18 0</inkml:trace>
  <inkml:trace contextRef="#ctx0" brushRef="#br0" timeOffset="65777.011">12912 5274 0,'-18'-18'0,"-17"18"15,-1 36 1,1-1-16,18 18 0,-19-18 16,1 71-1,17-53-15,1-18 0,-1 36 16,18-18 0,18-53-16</inkml:trace>
  <inkml:trace contextRef="#ctx0" brushRef="#br0" timeOffset="66255.871">13141 4868 0,'0'-17'16,"-35"34"-1,17 19-15,18 69 16,0-34-1,0-36 1,18 1-16,-1 16 16,19-16-16,-1-19 15,-17-17-15,17 18 16,-18-36-16</inkml:trace>
  <inkml:trace contextRef="#ctx0" brushRef="#br0" timeOffset="66433.041">13370 5080 0,'0'35'16,"18"-17"-16,-18 0 16,18-1-16,-1 1 15,1-1-15</inkml:trace>
  <inkml:trace contextRef="#ctx0" brushRef="#br0" timeOffset="67038.975">13529 4868 0,'-18'0'15,"18"-17"1,18 17-16,0 17 15,-1 19 1,1 17 0,0-36-16,-18 1 0,0 17 15,0-17-15,0 35 16,0-36-16,-18 1 16,18 0-16,-18-1 15</inkml:trace>
  <inkml:trace contextRef="#ctx0" brushRef="#br0" timeOffset="67430.822">13811 5574 0,'0'18'16,"-17"-1"-16,17 1 0,-18 17 16,0-17-16,1 17 15,-1-17 1</inkml:trace>
  <inkml:trace contextRef="#ctx0" brushRef="#br0" timeOffset="67941.845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">14587 4763 0,'-17'17'0,"-1"18"15,18 18 1,0-17-16,0 34 16,18 1-1,-1-1 1,1 1-16,0-54 0,17 1 15,-17 0-15,-1-18 16</inkml:trace>
  <inkml:trace contextRef="#ctx0" brushRef="#br0" timeOffset="68518.412">14834 4992 0,'0'53'0,"18"0"16,-18-36-16,0 19 15,18-19 1</inkml:trace>
  <inkml:trace contextRef="#ctx0" brushRef="#br0" timeOffset="68757.339">14905 4798 0,'35'35'16,"-17"18"-1,-1-18-15,1-17 16,0 17-16,-1 36 16,-17-54-16,18 19 0,-36-1 15,18-17 1,-17-1-16</inkml:trace>
  <inkml:trace contextRef="#ctx0" brushRef="#br0" timeOffset="69669.61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">16069 5503 0,'18'0'0,"-18"18"32,-36 53-17,36-36-15,-35 18 16,35-18-16,-18-17 15,18-1-15,-35 19 16</inkml:trace>
  <inkml:trace contextRef="#ctx0" brushRef="#br0" timeOffset="72172.725">16581 4763 0,'-18'-36'16,"18"19"-1,-18 17 1,1 53-16,-1-36 15,0 71-15,18-35 16,-17 18-16,17-1 0,0 1 16,0 52-16,17-52 15,36 17 1,-17-35-16,34 0 16,-52-35-16,52 17 15,-52-35-15,35 18 16</inkml:trace>
  <inkml:trace contextRef="#ctx0" brushRef="#br0" timeOffset="72361.992">16845 5186 0,'35'53'16,"36"0"-16,-53-18 15,70 18-15,-53-18 16,36 18-16,-54-18 16,19-17-16,-19 0 15</inkml:trace>
  <inkml:trace contextRef="#ctx0" brushRef="#br0" timeOffset="72566.92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">17568 4745 0,'18'18'15,"-18"-1"-15,0 18 16,-18 1-16,18-19 16,0 1-16,0 0 0,0-1 15,0 1-15,18 0 16,0-1-16,-1-17 16,19 18-1,-1-36-15,-18 1 16</inkml:trace>
  <inkml:trace contextRef="#ctx0" brushRef="#br0" timeOffset="73223.136">17727 4657 0,'18'0'15,"-1"17"-15,1 19 16,-18-19-16,18 1 0,-1 35 15,-17-18 1,-17 36-16,-1-36 16,18 0-16</inkml:trace>
  <inkml:trace contextRef="#ctx0" brushRef="#br0" timeOffset="73401.623">18027 5380 0,'-18'53'16,"-17"0"-1,0 0 1,-1-18-16,-52 18 16,71-36-1</inkml:trace>
  <inkml:trace contextRef="#ctx0" brushRef="#br0" timeOffset="74052.829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">18750 4604 0,'0'17'16,"0"54"-1,18 0-15,-1-19 16,-17-16-16,18-19 0,17 19 16,-17-19-1,0-17-15,-18-17 16</inkml:trace>
  <inkml:trace contextRef="#ctx0" brushRef="#br0" timeOffset="74496.536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">19420 4410 0,'36'35'16,"-19"-17"-1,19 17-15,-1 18 0,53 53 16,-53-36-16,36 71 15,-53-52-15,-1-19 16,-17 1-16,-17 70 16,-1-71-16,0-17 0,-17 0 15,-18 18 1,35-54-16,1 1 0,-1 0 16,1-18-16</inkml:trace>
  <inkml:trace contextRef="#ctx0" brushRef="#br0" timeOffset="75588.928">20285 5239 0,'0'17'16,"-18"-17"-16,18 36 15,-35 17 1,17-18-16,1 35 15,-1-52-15,0 17 0,-17 1 16</inkml:trace>
  <inkml:trace contextRef="#ctx0" brushRef="#br0" timeOffset="75805.286">20761 5362 0,'18'0'0,"-1"0"15,19 0 1,-1 0-16</inkml:trace>
  <inkml:trace contextRef="#ctx0" brushRef="#br0" timeOffset="75953.95">21167 5362 0,'17'0'16,"1"0"-16,0 0 15,-1-17-15,19 17 16</inkml:trace>
  <inkml:trace contextRef="#ctx0" brushRef="#br0" timeOffset="76081.6">21537 5380 0,'18'-18'15,"-1"1"1</inkml:trace>
  <inkml:trace contextRef="#ctx0" brushRef="#br0" timeOffset="76225.323">21749 5380 0,'17'0'15,"1"-18"1,0 18 0</inkml:trace>
  <inkml:trace contextRef="#ctx0" brushRef="#br0" timeOffset="76527.504">22313 5345 0,'0'0'0,"0"17"0,-17 36 15,-19-18-15,-34 18 16,34-17-16,-16-19 16,16 1-16,1 0 0,-18-1 15</inkml:trace>
  <inkml:trace contextRef="#ctx0" brushRef="#br0" timeOffset="77389.073">22895 4480 0,'-17'0'16,"-1"18"-16,-17 35 15,35-18 1,-18 71-16,18-35 15,-18-1-15,18 1 0,0-1 16,0 1-16,36 35 16,-19-54-16,36 37 15,-17-54-15,16 0 16,-16-17-16,-19-18 16</inkml:trace>
  <inkml:trace contextRef="#ctx0" brushRef="#br0" timeOffset="77583.775">23072 5027 0,'17'18'16,"1"-1"-16,70 36 16,-35-17-16,71 16 15,-72-16 1,1-19-16,18 36 15,-53-35-15,-1 0 16</inkml:trace>
  <inkml:trace contextRef="#ctx0" brushRef="#br0" timeOffset="77784.88">23460 4957 0,'-53'17'0,"0"36"16,0 18-1,0 34-15,35-69 16,18 34 0,18-34-16,0-1 15,-1-35-15</inkml:trace>
  <inkml:trace contextRef="#ctx0" brushRef="#br0" timeOffset="78211.401">23601 4374 0,'-35'0'16,"17"53"-16,0-17 16,18 52-1,0-35-15,0-18 0,18 18 0,0-18 16,17 1-16,0-1 15,0-18-15,1 1 16,-19-18-16</inkml:trace>
  <inkml:trace contextRef="#ctx0" brushRef="#br0" timeOffset="78639.643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">24183 4463 0,'35'17'16,"0"36"-16,-17-18 16,17 36-16,-35-36 15,0 36-15,-17-36 16,-19 53-16,1-35 15,18-17-15</inkml:trace>
  <inkml:trace contextRef="#ctx0" brushRef="#br0" timeOffset="78991.484">24465 5203 0,'0'18'0,"-17"35"16,-1-35-16,0 17 16,-35 0-1,18-17-15,0-18 0</inkml:trace>
  <inkml:trace contextRef="#ctx0" brushRef="#br0" timeOffset="79691.699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">25929 4480 0,'35'18'16,"1"17"0,-1 18-1,0 0-15,-35 18 16,0-36-16,-17 35 15,-19-34 1,19-19-16</inkml:trace>
  <inkml:trace contextRef="#ctx0" brushRef="#br0" timeOffset="81404.25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">4357 7479 0,'17'0'16,"19"-18"-1,-1 18-15,0 0 0,1 0 16,16 0-16,-16-17 0,17 17 16,-18 0-16,-35 17 15,18-17-15</inkml:trace>
  <inkml:trace contextRef="#ctx0" brushRef="#br0" timeOffset="112369.855">4463 7691 0,'53'0'16,"17"-18"0,-17 0-16,-18 18 15,-17-17-15</inkml:trace>
  <inkml:trace contextRef="#ctx0" brushRef="#br0" timeOffset="113871.2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">5962 7761 0,'35'0'15,"1"0"1,-19 0-16,18 0 16,36-18-16,-36 18 0,36-17 15,-54 17-15,1-18 16</inkml:trace>
  <inkml:trace contextRef="#ctx0" brushRef="#br0" timeOffset="114571.06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">6985 7796 0,'0'36'16,"0"-19"-16,18 1 16,-1 0-16,-17-1 15,36 1 1,-19-18-16</inkml:trace>
  <inkml:trace contextRef="#ctx0" brushRef="#br0" timeOffset="115677.57">6985 7532 0</inkml:trace>
  <inkml:trace contextRef="#ctx0" brushRef="#br0" timeOffset="115933.101">7214 7990 0,'0'18'16,"-17"-18"-16,17-18 15,17-17-15,-17 0 16,18 17-16,17-52 16,-35 52-16,18-17 0,17 17 15,-17 36 1,-1 17 0,-17 0-16,18 1 0,0-1 15,-1 0-15,1-17 16,0-1-16</inkml:trace>
  <inkml:trace contextRef="#ctx0" brushRef="#br0" timeOffset="120732.088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">12912 7497 0,'17'0'15,"1"0"-15,17 0 16,1 0-1,16-18-15,-34 18 16,17 0 0,-17 0-16</inkml:trace>
  <inkml:trace contextRef="#ctx0" brushRef="#br0" timeOffset="121294.878">13035 7285 0,'0'0'0,"0"18"0,-17 17 15,17-18-15,0 54 16,0-36-16,17 53 16,-17-52-16,18-1 0,-18-17 15,17 17-15,-17-17 16</inkml:trace>
  <inkml:trace contextRef="#ctx0" brushRef="#br0" timeOffset="121639.424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">13635 7479 0,'-53'0'16,"18"18"-1,17-1 1,18 1-16,0-1 15,18 1-15,17 0 16,0-1-16,-17 1 16,0 0-16,17-1 15,-35 1-15,0 0 16,-18-1-16,1 1 16,-19-18-16,1 0 15,17 0-15,-17 0 16,17 0-16</inkml:trace>
  <inkml:trace contextRef="#ctx0" brushRef="#br0" timeOffset="122129.527">13776 7567 0,'53'-18'16,"0"1"0,-18-1-16,-17 18 15</inkml:trace>
  <inkml:trace contextRef="#ctx0" brushRef="#br0" timeOffset="122396.312">13829 7338 0,'0'17'0,"-18"19"16,18-19-1,0 54-15,0-36 16,-17 71-1,34-71-15,1 18 16,17-18 0,-17-17-16,35-18 15,-18 0-15,0-18 0,1 1 16,-19-1-16</inkml:trace>
  <inkml:trace contextRef="#ctx0" brushRef="#br0" timeOffset="124992.698">14711 7338 0,'17'0'47,"1"0"-47,17 0 0,36-18 15,-36 18-15,1 0 16,34 0-16,-35 0 16,-17 0-1,-36 18-15</inkml:trace>
  <inkml:trace contextRef="#ctx0" brushRef="#br0" timeOffset="125605.499">14781 7514 0,'18'0'15,"0"0"1,-1 0-1,19 0-15,-1 0 16,-17 0-16,17 18 16,-18-18-16,1 0 15</inkml:trace>
  <inkml:trace contextRef="#ctx0" brushRef="#br0" timeOffset="125815.488">15540 7355 0,'53'-17'16,"17"-1"-16,36-17 15,-71 35-15,36-18 16,-53 18-1,-1 0-15</inkml:trace>
  <inkml:trace contextRef="#ctx0" brushRef="#br0" timeOffset="125988.841">15540 7461 0,'18'18'0,"17"-18"16,35 18-16,-17-36 15,53 0-15,-71 18 16,1-17-16,-1 17 16,-53 0-1</inkml:trace>
  <inkml:trace contextRef="#ctx0" brushRef="#br0" timeOffset="126206.911">15575 7091 0,'18'88'16,"-1"36"-16,-17 17 16,18-88-16,17 70 15,-35-70-15,53 17 16,-53-52-16,18-18 15,0-35 1</inkml:trace>
  <inkml:trace contextRef="#ctx0" brushRef="#br0" timeOffset="126388.705">15734 7108 0,'35'89'15,"-17"-1"1,17 35 0,-17-70-16,-1 0 0,1 18 15,0-1 1,-1-52-16,1 0 16</inkml:trace>
  <inkml:trace contextRef="#ctx0" brushRef="#br0" timeOffset="126617.936">16051 7303 0,'36'-18'16,"-19"18"-1,19 0-15,34-18 16,-17 1-16,0-1 16,-18 18-16,-17-18 15</inkml:trace>
  <inkml:trace contextRef="#ctx0" brushRef="#br0" timeOffset="126790.118">16122 7108 0,'35'106'15,"-17"-53"-15,-18 0 0,35 71 16,-35-54-16,18 36 16,-1-71-1,-17 1-15,18-1 16</inkml:trace>
  <inkml:trace contextRef="#ctx0" brushRef="#br0" timeOffset="127066.399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">16686 7373 0,'-17'18'16,"-1"-1"-1,18 19 1,18 17-16,-1-36 16,19 1-16,-1 17 15,-17-17 1,-36-1 0,-17-17-1,-18 0 1,35 0-16</inkml:trace>
  <inkml:trace contextRef="#ctx0" brushRef="#br0" timeOffset="127456.333">16916 7373 0,'35'0'16,"-17"-18"-16,17 18 0,-17-17 15,-1-18 1</inkml:trace>
  <inkml:trace contextRef="#ctx0" brushRef="#br0" timeOffset="127622.405">16933 7144 0,'0'0'0,"0"35"0,0 0 0,36 54 15,-19-37-15,19 54 16,-19-53-16,18 35 16,-17-35-1,-18-35-15</inkml:trace>
  <inkml:trace contextRef="#ctx0" brushRef="#br0" timeOffset="128579.78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">19791 6932 0,'0'88'0,"17"0"15,-17-35-15,18 53 16,-18 0-1,0-53-15,0 35 16,18-35-16,-18-18 16</inkml:trace>
  <inkml:trace contextRef="#ctx0" brushRef="#br0" timeOffset="130280.948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">20708 7567 0,'-35'-35'15,"0"35"-15</inkml:trace>
  <inkml:trace contextRef="#ctx0" brushRef="#br0" timeOffset="140653.202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">4163 11536 0,'0'17'0,"17"-17"16,19 0-16,17 0 16,0 0-16,35 0 15,-53 0 1,36-17-16,-36 17 16,-18 0-16,1 17 15,-36 1 1</inkml:trace>
  <inkml:trace contextRef="#ctx0" brushRef="#br0" timeOffset="141938.235">4269 11765 0,'17'18'16,"19"-18"0,34 0-1,-52 0-15,17 0 0,-17 0 16,-1 0-16,1 0 0,0 17 0,-1-17 15</inkml:trace>
  <inkml:trace contextRef="#ctx0" brushRef="#br0" timeOffset="143623.376">5697 9402 0,'0'17'16,"36"-17"-16,-19 0 15,19 0-15,52-35 16,-53 17 0,0 18-16,-17-17 15</inkml:trace>
  <inkml:trace contextRef="#ctx0" brushRef="#br0" timeOffset="144623.501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">12700 6033 0,'0'17'31,"18"1"-15,17-1-1,0-17-15,0 0 0,1 0 16,34 0-16,-52 0 15,35 0-15,-35 0 16,17 0-16</inkml:trace>
  <inkml:trace contextRef="#ctx0" brushRef="#br0" timeOffset="147604.8">16880 5927 0,'18'0'16,"17"0"-1,-17 0-15,53-18 16,17 18-1,-53 0-15,18 0 16,-18-18-16,36 18 16,-54 0-16,1 0 15</inkml:trace>
  <inkml:trace contextRef="#ctx0" brushRef="#br0" timeOffset="148443.951">23178 5768 0,'-18'0'15,"36"0"17,34 0-32,1 0 15,71 0-15,-71 0 16,17 0-16,1 0 15,-54 0-15</inkml:trace>
  <inkml:trace contextRef="#ctx0" brushRef="#br0" timeOffset="152064.385">6579 11571 0,'-17'0'15,"34"0"16,19 35-15,-1-17-16,35 53 16,-17-36-16,18 35 15,-18-34-15,17 34 16,-34-52-16,34 17 16,-52-17-16,-1-18 15,1 0-15,-36 0 16,1 0-16,-1 0 15</inkml:trace>
  <inkml:trace contextRef="#ctx0" brushRef="#br0" timeOffset="152309.805">6914 11518 0,'-35'-17'16,"0"34"0,17 18-16,-17 36 15,17-18-15,1-18 16,-1 18-16,0 35 16,1-35-16,17-17 0,0-19 15,0 1-15,0-1 16,17-17-16,19-17 0</inkml:trace>
  <inkml:trace contextRef="#ctx0" brushRef="#br0" timeOffset="152849.123">7161 11218 0,'18'-17'16,"-36"17"0,1 0-1,-1 17 1,0 19 0,1 34-16,17-35 0,0 36 15,17 0 1,1-36-16,35 18 15,-18-36-15,-17-17 16,53 18-16,-36-36 16,-18 18-16</inkml:trace>
  <inkml:trace contextRef="#ctx0" brushRef="#br0" timeOffset="153026.756">7338 11342 0,'0'17'16,"0"19"0,0 17-16,0-36 15,17 1-15,1 17 0,0-17 16,-1-1 0,1-17-16</inkml:trace>
  <inkml:trace contextRef="#ctx0" brushRef="#br0" timeOffset="153226.765">7514 11218 0,'18'18'16,"-1"0"-1,1 35-15,0-18 16,-1 0-16,1 53 15,-18-52-15,18 34 16,-18-52-16,-18-1 16,18 1-16</inkml:trace>
  <inkml:trace contextRef="#ctx0" brushRef="#br0" timeOffset="153945.621">7003 9384 0,'0'18'31,"-18"17"-16,18 0-15,0 36 16,0-18-16,0-1 16,0 19-16,0 17 15,0 0-15,0 18 0,0 106 16,0-106-16,18-18 16,-18 0-16,35 53 15,-35-105-15,35 34 16,-17-52-16,-1-1 15,1-17-15</inkml:trace>
  <inkml:trace contextRef="#ctx0" brushRef="#br0" timeOffset="154868.803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">8573 11377 0,'-36'18'15,"1"17"1,0 36-1,-1 17-15,19-35 0,-19 35 16,36-18 0,0-34-16,0-1 0,36 0 15,-1-35 1</inkml:trace>
  <inkml:trace contextRef="#ctx0" brushRef="#br0" timeOffset="157777.333">8767 11183 0,'-18'-18'16,"0"18"-1,1 18-15,-1 17 16,18 1-16,0-19 0,18 1 16,-18 17-16,17-17 0,1-1 15,0 1-15,17 17 16,-18-17-16,1-18 0,17 18 16</inkml:trace>
  <inkml:trace contextRef="#ctx0" brushRef="#br0" timeOffset="158026.977">8890 11148 0,'0'-18'16,"18"18"-16,-1 0 15,-17 18-15,36-1 16,-36 1-16,0 17 15,0-17-15,0 0 0,-18-1 16,0 1 0,18 17-16,0-17 15,36-1 1,-1-17-16,0 0 16,18-17-16</inkml:trace>
  <inkml:trace contextRef="#ctx0" brushRef="#br0" timeOffset="158216.557">9190 11148 0,'18'17'16,"-1"1"-16,-17 35 15,0-18-15,0 18 16,-17-35-16,-1 35 15,0-36-15,-17-17 16,17 0-16</inkml:trace>
  <inkml:trace contextRef="#ctx0" brushRef="#br0" timeOffset="158777.192">8678 9543 0,'-17'-18'31,"17"36"-31,-18-1 16,18 19-16,0 34 15,0-35-15,0 71 16,0-18-16,0 71 16,0-71-1,18 53-15,-18-88 16,17 71-16,-17-89 16,0 53-16</inkml:trace>
  <inkml:trace contextRef="#ctx0" brushRef="#br0" timeOffset="159634.028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">9772 11748 0,'18'0'16,"-1"0"-1,1 0-15</inkml:trace>
  <inkml:trace contextRef="#ctx0" brushRef="#br0" timeOffset="160308.88">10054 11800 0,'18'-17'31,"-1"17"-31</inkml:trace>
  <inkml:trace contextRef="#ctx0" brushRef="#br0" timeOffset="160550.992">10372 11836 0,'17'0'0,"1"0"16,-18 17 0,0 1-1,0 0 1,0-1-16</inkml:trace>
  <inkml:trace contextRef="#ctx0" brushRef="#br0" timeOffset="161624.202">10760 11501 0,'0'17'16,"0"1"-16,17 17 0,19 0 16,-1 1-1,0-19-15,0 19 0,1-1 16,-1-17-16,36 52 15,-36-52-15,18 35 16,-18-36-16,0 1 16,-35 0-16,-17-18 15,-1-18 1</inkml:trace>
  <inkml:trace contextRef="#ctx0" brushRef="#br0" timeOffset="161852.393">11095 11553 0,'-35'36'16,"-18"17"-1,17 17 1,-17 1-16,18-1 15,18-34 1,17-19-16,0 1 0,17-18 16,1 0-16</inkml:trace>
  <inkml:trace contextRef="#ctx0" brushRef="#br0" timeOffset="162157.958">11201 11060 0,'-36'17'15,"19"19"1,-1-1-16,18 18 16,18 17-1,-1-52-15,1 17 0,35 18 16,-35-35-16,17-1 16,-17 1-16</inkml:trace>
  <inkml:trace contextRef="#ctx0" brushRef="#br0" timeOffset="162564.36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">11748 11077 0,'0'-17'0,"0"34"15,17 1 1,1 0-16,-1-1 0,19 18 16,-19-17-16,1 0 0,17 52 15,-35-52-15,18 17 16,-36 0-16,18-17 15,-53 35-15,18-35 16</inkml:trace>
  <inkml:trace contextRef="#ctx0" brushRef="#br0" timeOffset="163676.607">11201 9631 0,'-18'53'16,"18"-18"-16,-18 0 0,18 54 15,18-37-15,-18 72 16,0-36-16,0 53 16,0-70-1,18 70-15,-1-88 16,-17 0-16</inkml:trace>
  <inkml:trace contextRef="#ctx0" brushRef="#br0" timeOffset="164505.84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">12929 12294 0,'0'18'16,"18"17"-1,17-35-15,1 36 16,-1-19-16,-18 1 16,19-18-16,-1 35 0,-17-17 15,-1-18-15</inkml:trace>
  <inkml:trace contextRef="#ctx0" brushRef="#br0" timeOffset="194936.004">13141 12259 0,'-18'18'16,"-17"-1"-16,-18 36 0,0 18 16,36-36-16,-1-17 15,18 17-15,-18 0 16,18-17-16,0 0 15</inkml:trace>
  <inkml:trace contextRef="#ctx0" brushRef="#br0" timeOffset="196037.83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-213850.708">14693 10760 0,'-17'0'32,"34"0"-17,1 0 1,17 17 0,-17-17-16,35 0 15,-18 0-15,18 0 0,53 0 16,-53 0-16,52-17 15,-34 17-15,17 0 16,-35 0-16,18 17 16,-36-17-16,0 0 15,-17 0 1,-18-17-16,-18 17 16</inkml:trace>
  <inkml:trace contextRef="#ctx0" brushRef="#br0" timeOffset="-213372.426">15787 10672 0,'17'17'15,"19"1"1,-19-1-16,89 54 15,-71-53-15,36 17 16,-36-17-16,36 17 16,-53-18-1,-1 1-15</inkml:trace>
  <inkml:trace contextRef="#ctx0" brushRef="#br0" timeOffset="-213149.189">16087 10566 0,'-53'17'15,"17"19"-15,-69 52 16,87-35-16,0-18 15,1 36-15,34-1 16,1-35-16,0-35 16</inkml:trace>
  <inkml:trace contextRef="#ctx0" brushRef="#br0" timeOffset="-212872.09">16210 10354 0,'0'53'16,"0"0"-1,0-18-15,0 0 16,0 1-16,18-19 16,-18 1-16,17-18 15,1 18-15</inkml:trace>
  <inkml:trace contextRef="#ctx0" brushRef="#br0" timeOffset="-212653.774">16369 10372 0,'18'0'16,"-18"17"-16,0 1 16,0 35-1,0-35-15,0 17 16,0-18-16,0 1 0,0 0 15,0-1-15,0 1 16,-18-18-16</inkml:trace>
  <inkml:trace contextRef="#ctx0" brushRef="#br0" timeOffset="-212327.457">16492 10283 0,'18'-17'16,"0"17"-16,-1 0 15,1 0-15,35-18 16,-36 18-16,19 0 0,-19 0 16,1 0-1,-36 0-15</inkml:trace>
  <inkml:trace contextRef="#ctx0" brushRef="#br0" timeOffset="-212176.986">16563 10372 0,'18'35'16,"-1"0"-1,-17-17 1,0 0-16,0 17 15,0-18-15</inkml:trace>
  <inkml:trace contextRef="#ctx0" brushRef="#br0" timeOffset="-211463.962">16492 10513 0,'0'-18'15,"18"18"1,-18-17-16,18 17 15,-18 17 17,0 1-17,0-1-15,0 1 16,0 0-16,-18 17 0,18-17 0,-18-1 16,18 1-16</inkml:trace>
  <inkml:trace contextRef="#ctx0" brushRef="#br0" timeOffset="-211226.513">16828 10795 0,'141'0'16,"17"0"-1,-69 0-15,-19-18 0,54 18 16,-71 18 0,-36-18-16</inkml:trace>
  <inkml:trace contextRef="#ctx0" brushRef="#br0" timeOffset="-210847.601">16016 11465 0,'18'18'16,"-1"-18"-1,-17 18-15,18-1 16,0-17-16,-18 18 16,17 17-16</inkml:trace>
  <inkml:trace contextRef="#ctx0" brushRef="#br0" timeOffset="-210725.666">16104 11871 0,'0'18'0,"0"-1"16,18 19 0,0-19-16</inkml:trace>
  <inkml:trace contextRef="#ctx0" brushRef="#br0" timeOffset="-210582.414">16157 12118 0,'0'18'15,"0"-1"1,18 1 0,-18 17-1,18-35-15</inkml:trace>
  <inkml:trace contextRef="#ctx0" brushRef="#br0" timeOffset="-210485.715">16157 12294 0,'0'18'15,"18"0"-15,-18-1 16</inkml:trace>
  <inkml:trace contextRef="#ctx0" brushRef="#br0" timeOffset="-210102.277">14711 13018 0,'88'0'0,"36"-18"16,34 0-1,1 1 1,35-19 0,-159 36-16</inkml:trace>
  <inkml:trace contextRef="#ctx0" brushRef="#br0" timeOffset="-209819.578">15699 12912 0,'53'35'15,"52"18"-15,1 0 16,-18 0 0,-35-36-16,0 19 15,-17-19 1</inkml:trace>
  <inkml:trace contextRef="#ctx0" brushRef="#br0" timeOffset="-209618.606">15946 12718 0,'-53'35'15,"17"0"-15,19 0 0,-19 36 16,19-36 0,17 18-16,0 0 15,0-35-15,35-1 0,0-17 16</inkml:trace>
  <inkml:trace contextRef="#ctx0" brushRef="#br0" timeOffset="-208955.62">16298 12488 0,'0'-17'15,"0"34"1,0 19 0,0-1-16,0 35 15,0-34-15,0 34 16,18-52-16,-18 0 0,18-1 16,-1 18-1,1-35-15</inkml:trace>
  <inkml:trace contextRef="#ctx0" brushRef="#br0" timeOffset="-208545.12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-208089.593">16633 12435 0,'0'-17'16,"0"34"0</inkml:trace>
  <inkml:trace contextRef="#ctx0" brushRef="#br0" timeOffset="-207839.342">16633 12435 0,'18'18'15,"0"0"1,-1 17-1,1 0 1,0-17-16,-1 35 16,-17-36-16,18 36 15,-18-35-15,0 0 16,-18-1-16,18 1 0,-17-18 0,-1 18 16,0-18-1</inkml:trace>
  <inkml:trace contextRef="#ctx0" brushRef="#br0" timeOffset="-207649.676">16739 12365 0,'18'0'0,"0"-18"16,35 18-16,-36 0 15,36-17-15,-35 17 16</inkml:trace>
  <inkml:trace contextRef="#ctx0" brushRef="#br0" timeOffset="-207491.555">16880 12488 0,'0'53'0,"18"-35"16,-18 35-16,0-36 16,0 1-16,0 17 0,0-17 15,0 35-15</inkml:trace>
  <inkml:trace contextRef="#ctx0" brushRef="#br0" timeOffset="-207305.806">17092 12823 0,'88'0'16,"-35"0"-16,88 0 16,-70 0-16,-1 0 15,1 0-15,-36 0 0,18 0 16,-18 0-16,1 0 15</inkml:trace>
  <inkml:trace contextRef="#ctx0" brushRef="#br0" timeOffset="-206694.268">14376 10266 0,'35'-18'31,"0"18"-31,-17 0 0,17 0 16,18-17-16,-35 17 15,17-18-15</inkml:trace>
  <inkml:trace contextRef="#ctx0" brushRef="#br0" timeOffset="-206326.578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-205558.24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-200737.314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-200153.259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-151587.422">2681 16722 0,'0'17'32,"18"1"-17,-1 17-15,36 71 16,-17-35-16,87 70 15,-70-53-15,70 71 16,-52-89-16,52 71 16,-70-70-16,36 35 15,-54-71-15,35 0 16,-52-17-16,17-18 16,-35-18-16</inkml:trace>
  <inkml:trace contextRef="#ctx0" brushRef="#br0" timeOffset="-151348.491">3334 16757 0,'-36'71'16,"1"-19"-16,-18 1 16,-17 106-1,34-88-15,-34 123 16,35-88-16,-1-18 0,36 0 16,0-18-16,0-34 0</inkml:trace>
  <inkml:trace contextRef="#ctx0" brushRef="#br0" timeOffset="-150997.383">4039 16951 0,'-35'-18'16,"-18"18"0,0 36-16,18-1 15,0 35-15,-1 19 16,36-54-16,36 35 15,-1-52-15,35 17 16,-34-35-16,52 0 16,-70 0-1,17-17-15,0-1 16</inkml:trace>
  <inkml:trace contextRef="#ctx0" brushRef="#br0" timeOffset="-150853.249">3933 17180 0,'36'-17'16,"34"-1"-1,1 0 1,-36 1-16,-17 17 16</inkml:trace>
  <inkml:trace contextRef="#ctx0" brushRef="#br0" timeOffset="-150298.493">4674 16616 0,'-17'-18'16,"17"53"0,0 54-1,0-19-15,17 89 16,-17-71-16,0 89 16,0-107-1,18 54-15,-18-71 16,18 35-16,-1-71 15,19 1-15</inkml:trace>
  <inkml:trace contextRef="#ctx0" brushRef="#br0" timeOffset="-150051.444">4763 16633 0,'0'18'16,"0"17"-16,35 89 15,-35-36-15,17 88 16,1-87-16,-18-19 16,18 71-16,-1-105 15,1 34-15,0-52 16,-1-1-16,1-52 15</inkml:trace>
  <inkml:trace contextRef="#ctx0" brushRef="#br0" timeOffset="-149723.587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-148973.558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-148806.434">5592 16457 0,'17'18'16,"18"17"0,-17-17-16,0-18 15,17 17-15,18 19 16,-18-36-16,-17 0 0,17 0 15</inkml:trace>
  <inkml:trace contextRef="#ctx0" brushRef="#br0" timeOffset="-148655.94">5803 16475 0,'-35'53'16,"0"0"-1,35-36 1,17-17-16</inkml:trace>
  <inkml:trace contextRef="#ctx0" brushRef="#br0" timeOffset="-148323.108">6015 16369 0,'18'0'16,"-1"18"-16,18 17 15,-17-35-15,17 17 16,1 19-16,-1-36 16,18 17-1,-36-17-15,1 0 0,0 0 16</inkml:trace>
  <inkml:trace contextRef="#ctx0" brushRef="#br0" timeOffset="-148150.146">6209 16316 0,'-53'53'0,"18"0"16,35-36-16,0 36 15,0-35-15,35 0 16,-17-18-16,-1 0 16</inkml:trace>
  <inkml:trace contextRef="#ctx0" brushRef="#br0" timeOffset="-147634.3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-142665.444">9596 16704 0,'0'18'0,"0"-1"16,0 1-16,0 17 15,17-17-15,1 17 0,17 0 16,36 54-16,-36-54 16,71 71-16,-53-53 15,0 0-15,0-1 0,52 37 16,-52-36-16,35 35 16,-52-53-1,17 36-15,-36-54 16,1 1-1,-18-36 1,-18 1-16</inkml:trace>
  <inkml:trace contextRef="#ctx0" brushRef="#br0" timeOffset="-142359.766">10266 16704 0,'-18'0'16,"-17"35"-1,0 36-15,-1-1 16,-17 72-1,-35 69-15,35-87 16,36-71 0,-1-18-16,0 18 15,18-18-15,36-35 16</inkml:trace>
  <inkml:trace contextRef="#ctx0" brushRef="#br0" timeOffset="-141959.425">10636 17268 0,'0'18'16,"0"0"-1,18-18 1,-18-18 0,-18 0-1</inkml:trace>
  <inkml:trace contextRef="#ctx0" brushRef="#br0" timeOffset="-141310.90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-140931.3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-140553.24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-140209.944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-139847.419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-136783.503">13176 16792 0,'0'0'0,"-17"-17"0,-1 17 15,0-18-15,1 18 16,34 0 15,19 18-15,-1-18-16,0 0 0,36 0 15,-36 0-15,18 0 16,-35 17-16</inkml:trace>
  <inkml:trace contextRef="#ctx0" brushRef="#br0" timeOffset="-136654.373">13247 17039 0,'35'0'15,"0"0"-15,36-17 16,-36-1-16,36-17 16</inkml:trace>
  <inkml:trace contextRef="#ctx0" brushRef="#br0" timeOffset="-136188.313">13899 16263 0,'-17'-35'16,"-1"35"-1,1 0-15,-1 17 16,-35 72 0,35-19-16,-35 89 0,36-53 15,-18 70 1,35-88-16,17 36 16,1-71-16,52 17 15,-34-34-15,52-19 16,-53-17-16,-17 0 15</inkml:trace>
  <inkml:trace contextRef="#ctx0" brushRef="#br0" timeOffset="-135415.613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-134942.635">14711 16951 0,'-18'0'15,"18"18"1,18-1 0,-1 19-1,1-19-15,35 1 16,-35-1-16,35 1 16,-36-18-16,19 18 15,-19-18-15</inkml:trace>
  <inkml:trace contextRef="#ctx0" brushRef="#br0" timeOffset="-134764.281">14923 16933 0,'-36'18'0,"1"17"16,17-17-16,1 0 15,-19 34 1,1-16-16,35-19 16</inkml:trace>
  <inkml:trace contextRef="#ctx0" brushRef="#br0" timeOffset="-134331.5">15293 17022 0,'18'-18'16,"-36"36"15,0 17-15,1-18-16,-1 19 0,-17-1 16,17-17-16,0-18 15,1 17-15</inkml:trace>
  <inkml:trace contextRef="#ctx0" brushRef="#br0" timeOffset="-133736.421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-133485.265">16104 16175 0,'71'53'15,"-1"53"1,1 35-1,-36-71-15,1 71 16,-36 1-16,0-72 16,-36 89-1,19-124-15,-36 36 16,17-54-16,19-17 16</inkml:trace>
  <inkml:trace contextRef="#ctx0" brushRef="#br1" timeOffset="-99812.88">14217 6156 0,'-18'0'16,"1"0"-1,17-18 1,17 18 15,1 18-15,0-18-16,52 18 0,-35-1 15,1 1-15,52 17 16,-53-35-16,53 18 16,-70-18-16,17 0 15,1 0-15,-54 0 16</inkml:trace>
  <inkml:trace contextRef="#ctx0" brushRef="#br1" timeOffset="-99134.641">18344 5944 0,'53'0'16,"-17"0"-16,69 18 15,-52-18-15,0 0 16,0 18-16,-17-18 16,16 0-16,-16 17 0,-1-17 15</inkml:trace>
  <inkml:trace contextRef="#ctx0" brushRef="#br1" timeOffset="-98231.633">24888 5962 0,'18'0'16,"35"0"-1,53 0 1,-36 0-16,1 0 0,88-18 16,-18 1-1,-88 17-15,-36 0 0,1 17 16</inkml:trace>
  <inkml:trace contextRef="#ctx0" brushRef="#br1" timeOffset="-87365.955">19773 10530 0,'-17'-17'0,"17"-1"16,0 1-1,17 34 17,18 36-17,1-18-15,-1 1 0,53 34 16,-35-35-16,0 1 15,0-1-15,53 18 16,-53-35-16,-18-1 0,18 18 16,-35-17-1,-1-18-15,1 18 16</inkml:trace>
  <inkml:trace contextRef="#ctx0" brushRef="#br1" timeOffset="-87065.948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-86736.677">20849 11060 0,'35'0'16,"1"0"-16,34 0 16,18-18-1,-52 18-15,-1 0 0,18 0 16</inkml:trace>
  <inkml:trace contextRef="#ctx0" brushRef="#br1" timeOffset="-86599.324">21008 11271 0,'53'0'15,"17"0"1,-34-17-16,17 17 0,-36 0 16</inkml:trace>
  <inkml:trace contextRef="#ctx0" brushRef="#br1" timeOffset="-82400.413">21872 10372 0,'18'0'31,"52"-18"-15,-17 18-1,0-18-15,0 18 16,-18 0-16,1 0 0,17 0 15,-18 0-15,-53 0 16,1 18 0</inkml:trace>
  <inkml:trace contextRef="#ctx0" brushRef="#br1" timeOffset="-82071.867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-80265.387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-79769.287">23336 10372 0,'-17'-18'16,"-1"36"31,18 35-31,0-18-16,0 0 0,0 0 15,18 36 1,-18-53-16,35 35 15,-17-36-15,-18 1 0,35-1 16,0-17 0,-17 0-16,-1 0 15</inkml:trace>
  <inkml:trace contextRef="#ctx0" brushRef="#br1" timeOffset="-79581.211">23566 10495 0,'0'18'16,"17"-1"-1,-17 19 1,18-19-16,-1 19 16,1-19-16,-18 19 15</inkml:trace>
  <inkml:trace contextRef="#ctx0" brushRef="#br1" timeOffset="-79364.893">23707 10283 0,'35'18'16,"-17"0"-16,17 35 15,0 0-15,-17-36 16,-18 19-16,17-1 0,-17 0 16,-17 36-16,17-54 15,-18 54-15,1-54 16,17 1-16</inkml:trace>
  <inkml:trace contextRef="#ctx0" brushRef="#br1" timeOffset="-78363.457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-78074.001">25153 10354 0,'-18'0'16,"18"18"-16,0-1 0,-17 36 16,17-35-16,0 52 15,17-52 1,-17 17-16,18 1 16,0-19-16,-1 1 0,1 17 15,0-35-15,-1 0 16</inkml:trace>
  <inkml:trace contextRef="#ctx0" brushRef="#br1" timeOffset="-77845.779">25329 10478 0,'18'-18'16,"17"18"-1,-17 0-15,-18 18 16,0-1-16,-18 36 15,18-35-15,-35 17 16,35-17-16,0-1 16,0 1-1,18-18-15,-1 0 16,1 0-16,17 0 16,-17 0-16,0 0 15</inkml:trace>
  <inkml:trace contextRef="#ctx0" brushRef="#br1" timeOffset="-77634.52">25629 10372 0,'53'0'15,"0"53"-15,-18-36 16,-17 71-16,-18-52 15,0 52-15,-35-53 16,0 18-16,-1-18 16,-17 1-1,36-19-15</inkml:trace>
  <inkml:trace contextRef="#ctx0" brushRef="#br1" timeOffset="-77177.078">26476 11113 0,'18'0'16,"-1"0"-16,1 0 31,0 0-31,-1 0 15,1 0-15</inkml:trace>
  <inkml:trace contextRef="#ctx0" brushRef="#br1" timeOffset="-77040.223">26917 11130 0,'18'0'16,"-1"0"-16,1 0 15,0 0-15,-1-17 16</inkml:trace>
  <inkml:trace contextRef="#ctx0" brushRef="#br1" timeOffset="-76933.609">27287 11130 0,'18'0'0,"-18"-17"15</inkml:trace>
  <inkml:trace contextRef="#ctx0" brushRef="#br1" timeOffset="-76800.884">27570 11148 0</inkml:trace>
  <inkml:trace contextRef="#ctx0" brushRef="#br1" timeOffset="-76349.69">28416 11201 0,'-17'53'16,"-19"-18"-16,1 18 15,17-18-15,1-17 16,-1 17-16,1-17 0,-1-1 16</inkml:trace>
  <inkml:trace contextRef="#ctx0" brushRef="#br1" timeOffset="-75859.289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-75588.25">29369 10495 0,'0'-17'15,"-18"17"1,18 35 0,0 0-1,18 18 1,-18-18-16,17 1 0,1 34 16,0-35-16,17 1 15</inkml:trace>
  <inkml:trace contextRef="#ctx0" brushRef="#br1" timeOffset="-75170.492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-74969.202">29916 10566 0,'35'53'16,"0"0"0,-17-1-1,-1 1-15,-17-35 16,-17 35-16,-1-18 16,0-35-16</inkml:trace>
  <inkml:trace contextRef="#ctx0" brushRef="#br1" timeOffset="-74247.68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-71326.8">20567 13229 0,'0'-17'16,"18"17"-1,35 35 1,17 18 0,-17 0-16,0-18 15,35 53-15,-35-53 16,0 1-16,35-1 16,-53-17-16,-17-18 0,35 0 15,-53-18-15</inkml:trace>
  <inkml:trace contextRef="#ctx0" brushRef="#br1" timeOffset="-71094.317">21361 13264 0,'-18'0'0,"18"18"15,-53 17-15,18 1 16,-18 34-16,18-17 15,-1 0-15,1 71 16,35-54-16,0 71 16,18-88-16,17 53 15,-17-53-15,17 17 16,-35-52-16,35 0 16,-35-1-16</inkml:trace>
  <inkml:trace contextRef="#ctx0" brushRef="#br1" timeOffset="-70748.856">21766 13564 0,'-17'-17'16,"-1"17"-16,0 0 0,1 17 16,-18 1-16,-1 35 15,19 0-15,-1 35 16,18-53-1,35 36-15,1-36 16,16 0-16,-16-35 16,52 18-1,-53-36-15,1 1 0</inkml:trace>
  <inkml:trace contextRef="#ctx0" brushRef="#br1" timeOffset="-70616.377">21661 13794 0,'35'17'16,"0"-17"-16,0 0 15,36-17-15,-53 17 16,-1 0-16</inkml:trace>
  <inkml:trace contextRef="#ctx0" brushRef="#br1" timeOffset="-70037.395">22543 13229 0,'17'18'16,"1"35"-1,-1 53 1,1 52-16,0-87 0,-18-1 16,0 1-16,0 0 0,17-19 15,-17 37 1,0-54-16,18-17 0,-18-1 15,18-17 1</inkml:trace>
  <inkml:trace contextRef="#ctx0" brushRef="#br1" timeOffset="-69776.59">22754 13159 0,'18'53'0,"-1"52"16,1 19 0,0-54-16,-18 1 15,17 70-15,-17-17 16,0-89-16,18 53 15,-18-70-15,0 17 16</inkml:trace>
  <inkml:trace contextRef="#ctx0" brushRef="#br1" timeOffset="-69448.45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-68913.434">23266 12718 0,'0'17'32,"0"19"-17,0-1 1,0 0-16,0 0 0,0 18 0,0 36 16,0-54-16,0 0 15,17 0-15,-17 18 16,0-35-16,18 0 15,0-18 1,-18-18-16</inkml:trace>
  <inkml:trace contextRef="#ctx0" brushRef="#br1" timeOffset="-68530.834">23424 12947 0,'18'18'16,"0"-1"0,-1 1-16,19 0 15,-19-18-15,36 35 16,-18 0-1,-17-35-15,0 18 0,-1-18 16,1 0-16</inkml:trace>
  <inkml:trace contextRef="#ctx0" brushRef="#br1" timeOffset="-68324.499">23636 12876 0,'-35'36'15,"0"-1"-15,17 0 0,-17 36 16,17-36 0,0 18-16,18-35 15,0 17-15,0-17 16</inkml:trace>
  <inkml:trace contextRef="#ctx0" brushRef="#br1" timeOffset="-67669.632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-63185.97">20920 15081 0,'-18'-17'16,"0"17"-16,18-18 0,18 36 15,35-1 1,0 19 0,0-19-16,70 54 15,-70-36-15,0 0 0,0 1 16,0-1-16,35 18 16,-70-36-16,17 1 0,-17 0 15,-1-1-15,1 1 16,-18-36-16</inkml:trace>
  <inkml:trace contextRef="#ctx0" brushRef="#br1" timeOffset="-62923.929">21837 15187 0,'18'-18'0,"-36"18"16,0 0-16,-35 36 15,18-19-15,0 19 16,17-1-16,-17 0 16,0 18-16,-1 35 15,19-35-15,17 53 16,0-53-16,0-18 0,17 18 16,19 18-16,-36-36 15,17 36 1,1-54-16,-18 18 15,0-17-15</inkml:trace>
  <inkml:trace contextRef="#ctx0" brushRef="#br1" timeOffset="-62709.351">22013 15787 0</inkml:trace>
  <inkml:trace contextRef="#ctx0" brushRef="#br1" timeOffset="-62101.299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-61717.972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-60995.705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-60294.764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-58737.591">25612 15416 0,'17'0'15,"36"-17"1,-35 17-16,70-18 16,-53 18-16,18 0 15,-35 18 1,0-18-16</inkml:trace>
  <inkml:trace contextRef="#ctx0" brushRef="#br1" timeOffset="-58603.944">25594 15628 0,'106'18'15,"17"-18"1,-17 0-16,-53-18 16,-18 18-16</inkml:trace>
  <inkml:trace contextRef="#ctx0" brushRef="#br1" timeOffset="-58003.294">26617 14940 0,'0'-17'16,"-18"34"-1,1 1-15,-1 17 16,-17 0-16,-18 71 16,35-35-16,-17-1 15,17 89-15,18-88 16,0 17-16,36 35 15,-1-70-15,0 0 0,53 18 16,-52-36-16,52 0 16,-70-35-1,17 0-15</inkml:trace>
  <inkml:trace contextRef="#ctx0" brushRef="#br1" timeOffset="-57447.432">27111 15152 0,'0'17'16,"18"36"-16,-1 88 16,1-105-1,-18 70-15,18-53 16,-18-18-16,0 0 16,0-17-16,17 35 15,-17-36-15</inkml:trace>
  <inkml:trace contextRef="#ctx0" brushRef="#br1" timeOffset="-57212.498">27623 15575 0,'17'0'16,"-17"18"-16,0 35 16,-17-36-16,-1 36 15,0-17-15,1-19 16,-19 18-16,36-17 16,-35-18-16,17 0 15</inkml:trace>
  <inkml:trace contextRef="#ctx0" brushRef="#br1" timeOffset="-56657.146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-56409.211">28822 14923 0,'18'0'0,"35"17"15,52 54-15,-52-18 16,53 105-16,-71-69 16,18 87-1,-53-88-15,0 89 16,0-89-16,-17-35 15,-1 17-15,0-35 0,-52 36 16,35-53-16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">2452 4410 0,'17'53'16,"1"17"-1,-18-35-15,0 18 0,0-17 16,18-19-16,-18 1 15,17 0-15</inkml:trace>
  <inkml:trace contextRef="#ctx0" brushRef="#br0" timeOffset="338.658">2787 4463 0,'-18'35'15,"18"-17"1,0-1-16,0 36 16,18-35-16,17-18 15,-17 0-15,0 0 16</inkml:trace>
  <inkml:trace contextRef="#ctx0" brushRef="#br0" timeOffset="529.6">2787 4075 0,'0'-36'16,"0"1"-16,0 17 15,18 18 1,-1 36-1</inkml:trace>
  <inkml:trace contextRef="#ctx0" brushRef="#br0" timeOffset="783.619">2981 4410 0,'35'88'15,"1"-18"1,-19-34-16,18-1 15,-17-35-15,-18-18 16,0-35 0,0 18-1,0 0-15,0 17 0,-18-17 0,18 0 16,0 17 0,-17 0-16,34 18 15,1 0 1,0 18-16,-1-18 15</inkml:trace>
  <inkml:trace contextRef="#ctx0" brushRef="#br0" timeOffset="1301.04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">5398 4180 0,'0'18'16,"35"0"0,0 17-1,0-17-15,36 35 16,-36-36-16,0 18 15,18-17-15,-17 17 0,-1-17 0,18 0 16,-36-1 0,1-17-16,0 0 15,-18-17 1</inkml:trace>
  <inkml:trace contextRef="#ctx0" brushRef="#br0" timeOffset="2808.587">5838 4039 0,'-35'53'15,"-35"35"-15,17-17 16,-53 52-16,71-52 15,-1-18-15,1 0 0,0 17 16,35-52-16,-18 0 16</inkml:trace>
  <inkml:trace contextRef="#ctx0" brushRef="#br0" timeOffset="14425.498">6438 4410 0,'18'0'15,"-18"17"17,0 1-17,-18 0-15,18 17 0,-35 0 16,17-17-16,-17 17 15,35-17-15</inkml:trace>
  <inkml:trace contextRef="#ctx0" brushRef="#br0" timeOffset="15354.053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">9013 4180 0,'71'0'15,"17"-35"1,0 0-1,-52 17-15,34-17 16,-52 35-16,0-18 16</inkml:trace>
  <inkml:trace contextRef="#ctx0" brushRef="#br0" timeOffset="16275.188">9119 3739 0,'0'36'15,"18"87"-15,-18-52 16,0 70-16,18-71 16,17 54-16,0-71 15,0 35 1,-17-53-16,17 1 15</inkml:trace>
  <inkml:trace contextRef="#ctx0" brushRef="#br0" timeOffset="17700.438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">12030 4057 0,'17'0'0,"1"0"16,0 18-16,35-36 15,-18 18 1,18-18-16,0 1 16,-18 17-16,-17 0 0,17 0 15</inkml:trace>
  <inkml:trace contextRef="#ctx0" brushRef="#br0" timeOffset="23117.405">12153 4233 0,'53'0'15,"18"-17"1,-54 17-16,1-18 16,0 18-16,-1-18 15</inkml:trace>
  <inkml:trace contextRef="#ctx0" brushRef="#br0" timeOffset="24600.509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">13600 3440 0,'-18'0'16,"0"-18"-16,1 36 15,-1-1 1,0 19-16,1 34 16,17 54-16,0-1 15,17-70-15,1 70 16,0-70-16,-18 0 15,17-17-15,1-1 0,0 0 16,17-17-16,0 17 16,-17-17-16,-1-18 15,-17-18 1</inkml:trace>
  <inkml:trace contextRef="#ctx0" brushRef="#br0" timeOffset="26564.95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">14499 3881 0,'18'-18'16,"17"18"0,-17 0-16,17 0 0,0 0 15,18-18-15,18 18 16,-36 0-16,-17 0 16,-1 18-1</inkml:trace>
  <inkml:trace contextRef="#ctx0" brushRef="#br0" timeOffset="27149.176">14552 4022 0,'35'17'16,"18"-17"0,-35 0-16,52 0 15,-34 0-15,-19 0 0,19-17 16</inkml:trace>
  <inkml:trace contextRef="#ctx0" brushRef="#br0" timeOffset="27993.538">15205 3651 0,'-18'0'31,"18"18"0,0 0-15,0 17-16,18-18 15,-18 19-15,0-1 0,0 18 16,0-18-16,17 0 16,-17 18-1,0-35-15,18 0 0,-18-1 0,0 1 16,18 0-16</inkml:trace>
  <inkml:trace contextRef="#ctx0" brushRef="#br0" timeOffset="28901.938">15769 3404 0,'0'-17'15,"0"-1"-15,0 36 47,18 52-31,-18-17-1,0 0-15,17 71 0,1-54 16,17 54 0,-17-72-16,0 72 15,-1-71-15,-17 17 16,18-34-16,-18-1 16,18-17-16,-18-1 15,0 1-15,0-36 16</inkml:trace>
  <inkml:trace contextRef="#ctx0" brushRef="#br0" timeOffset="29273.511">16245 3828 0,'0'17'16,"36"1"0,-19 17-16,1-17 15,53 17 1,-54 0-16,18-17 0,36 17 16,-53-17-16,-1 0 15,1-1-15,0-17 16,-36 0-16</inkml:trace>
  <inkml:trace contextRef="#ctx0" brushRef="#br0" timeOffset="29495.637">16528 3810 0,'-53'35'16,"0"18"0,0 18-1,35-36-15,1 18 16,-1 0-16,18-35 16,0-1-16,0 1 15</inkml:trace>
  <inkml:trace contextRef="#ctx0" brushRef="#br0" timeOffset="29936.245">16704 3334 0,'0'-18'16,"18"18"0,17 18-16,-17-1 15,17 1-15,18 53 16,-18-36-16,18 88 16,-35-52-16,-1 88 15,-17-106-15,0 88 16,0-88-16,-17 0 15,-19 52-15,-17-34 16,36-36-16,-1-17 16</inkml:trace>
  <inkml:trace contextRef="#ctx0" brushRef="#br0" timeOffset="74413.874">2399 6068 0,'18'0'63,"17"35"-48,-18-17-15,1 17 0,53 18 16,-54-18-16,19 0 16,34 36-16,-52-36 15,35 18-15,-36-35 16,1-1-16,0 1 16,-1 0-16,1-1 0,0 1 15,-1 0 1,-17-36-1</inkml:trace>
  <inkml:trace contextRef="#ctx0" brushRef="#br0" timeOffset="74691.943">2875 6085 0,'-17'0'16,"-36"36"-16,-18 17 15,0 17 1,19-35-16,-37 71 15,72-70-15,-36 52 16,53-71-16,-18 36 16,36-35-16</inkml:trace>
  <inkml:trace contextRef="#ctx0" brushRef="#br0" timeOffset="75448.184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">3440 6209 0,'35'0'31,"0"0"-31,0 0 16,18 0-16,0 0 0,0-18 16,18 18-16,-36 0 15,0-17-15</inkml:trace>
  <inkml:trace contextRef="#ctx0" brushRef="#br0" timeOffset="76055.376">4145 5662 0,'0'18'31,"-17"52"-15,17-34-16,0-1 0,0 0 15,17 18-15,-17-18 16,0 89-16,18-71 0,-18 17 16,0 54-1,17-36-15,-17-35 16,0-18-16,18 18 15,-18-35-15,0-36 16</inkml:trace>
  <inkml:trace contextRef="#ctx0" brushRef="#br0" timeOffset="76404.639">4357 5715 0,'0'35'15,"0"36"1,17 17 0,-17-17-16,0 70 15,0-71-15,0 18 0,18 54 16,0-19 0,-18-88-16,17 1 0,-17-1 15,18 0-15,0-35 16,-18-35-1</inkml:trace>
  <inkml:trace contextRef="#ctx0" brushRef="#br0" timeOffset="76898.648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">5380 5521 0,'-18'0'15,"36"18"1,17 17 0,-17-17-1,-1-1-15,36 18 16,-35-17-16,17 17 16,-17-17-16,0 0 15,-1-18-15,-17 17 16,-17-34-1</inkml:trace>
  <inkml:trace contextRef="#ctx0" brushRef="#br0" timeOffset="78353.385">5592 5521 0,'-18'0'0,"18"18"15,-18-18-15,-17 17 0,0 36 16,-1-35 0,19 17-16,-18 18 15,17-18-15,0 1 0,18-1 16</inkml:trace>
  <inkml:trace contextRef="#ctx0" brushRef="#br0" timeOffset="85853.16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">4233 8343 0,'18'0'16,"17"0"-1,-17 0-15,52 0 16,-52-17-16,17 17 0,-17-18 15,0 18-15,-18-18 16,-18 18-16</inkml:trace>
  <inkml:trace contextRef="#ctx0" brushRef="#br0" timeOffset="88026.512">4286 7938 0,'18'35'0,"-18"35"16,18 19-1,-1 34 1,-17-70-16,18 53 16,-18-53-16,0 0 0,0 0 15,17-36-15,-17 18 16,18-35-16</inkml:trace>
  <inkml:trace contextRef="#ctx0" brushRef="#br0" timeOffset="88409.89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1">5768 7990 0,'18'0'16,"-1"18"0,1-18-1</inkml:trace>
  <inkml:trace contextRef="#ctx0" brushRef="#br0" timeOffset="89261.605">5891 8326 0,'0'-18'31</inkml:trace>
  <inkml:trace contextRef="#ctx0" brushRef="#br0" timeOffset="91437.61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">8202 7779 0,'-18'-36'15,"-17"36"-15,18 0 0,-36 0 16,17 18 0,-17 35-16,36 0 15,17 18-15,17 17 16,19-53-16,-1-17 16,53 35-16,-35-53 15,-18 17-15,18-17 16,0-17-16,-18 17 15,-35-36-15</inkml:trace>
  <inkml:trace contextRef="#ctx0" brushRef="#br0" timeOffset="92186.953">8043 7990 0,'89'-17'0,"-1"-1"15,-53 1 1,18 17-16,-35 17 16</inkml:trace>
  <inkml:trace contextRef="#ctx0" brushRef="#br0" timeOffset="92731.903">8731 7267 0,'0'-35'0,"0"70"31,18 53-15,0-17-16,-1 70 15,1-53-15,-18 71 16,17-88-16,1 52 16,0-70-16,-1 18 15,-17-54-15,18 18 16,0-35-16</inkml:trace>
  <inkml:trace contextRef="#ctx0" brushRef="#br0" timeOffset="93016.739">8908 7303 0,'17'52'0,"-17"1"15,18 53 1,0-35-16,-18-1 0,17 1 16,1 88-16,-18-89 15,17-17-15,1 53 16,-18-71-16,18-17 0,-18 17 16,17-17-1,-34-36 1,17-17-16</inkml:trace>
  <inkml:trace contextRef="#ctx0" brushRef="#br0" timeOffset="93394.204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">9719 7285 0,'18'18'16,"17"17"-16,18 0 16,0-17-1,0 17-15,-36-17 16,1-18-1,0 17-15</inkml:trace>
  <inkml:trace contextRef="#ctx0" brushRef="#br0" timeOffset="94701.517">9948 7267 0,'0'0'0,"0"18"0,-53 17 15,36-17-15,-18 35 16,17-18-16,-17 36 16,35-36-16,-18 0 15</inkml:trace>
  <inkml:trace contextRef="#ctx0" brushRef="#br0" timeOffset="95984.784">10530 8255 0,'0'35'16,"-17"-17"-16,-1 17 0,-35 18 15,36-18-15,-36 18 16,17-35-16,19 0 16,-1-1-16</inkml:trace>
  <inkml:trace contextRef="#ctx0" brushRef="#br0" timeOffset="96942.172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1">12859 7585 0,'-18'-18'15,"-17"0"1,-18 18 0,35 18-16,-17 17 0,-18 18 15,35-17-15,18 34 16,0-35-1,18 1-15,0-1 0,35 36 16,17-36 0,-35-18-16,1-17 0,34 18 15,-52-18-15,0 0 16,-1-18-16</inkml:trace>
  <inkml:trace contextRef="#ctx0" brushRef="#br0" timeOffset="97765.288">12665 7849 0,'17'0'16,"54"0"0,-36 0-16,53-17 0,-52 17 15,-1-18-15,0 18 16,1 0-16</inkml:trace>
  <inkml:trace contextRef="#ctx0" brushRef="#br0" timeOffset="98109.847">13353 7285 0,'0'35'16,"0"0"-16,0 1 15,17 52 1,1-35-16,-18 0 15,18 17-15,-18 1 0,0 70 16,0-88-16,0 53 16,0-71-16,0 18 15,0-35-15,17-1 16,-17-34 0,0-1-16</inkml:trace>
  <inkml:trace contextRef="#ctx0" brushRef="#br0" timeOffset="98361.719">13511 7408 0,'36'71'16,"-36"-18"-16,35 53 15,-35-53-15,18 70 16,-1-52-16,1 34 16,-18-52-16,18 0 15,-1-35-15,-17 0 16,0-36 0</inkml:trace>
  <inkml:trace contextRef="#ctx0" brushRef="#br0" timeOffset="98766.455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">14570 8114 0,'-18'-18'16,"0"18"0,1 0-16</inkml:trace>
  <inkml:trace contextRef="#ctx0" brushRef="#br0" timeOffset="134830.352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">3775 10619 0,'53'17'16,"-36"-17"-16,54 18 15,-36-18-15,0-18 16,18 1-16,-35 17 0,0 0 16,-18-18-16</inkml:trace>
  <inkml:trace contextRef="#ctx0" brushRef="#br0" timeOffset="135504.333">3933 10319 0,'0'53'16,"0"0"-1,18 35-15,-18-35 16,0 53-16,18-71 16,-18 18-16,17 17 15,1-52-15</inkml:trace>
  <inkml:trace contextRef="#ctx0" brushRef="#br0" timeOffset="135882.085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">4657 10672 0,'-36'35'15,"36"-18"-15,0 19 16,0-19-16,18 1 15,0 0-15,-1-18 0,19 0 16,-1 0-16,-17-36 16,-18 19-16,0-19 15,0 19 1,0-1 0,0 36-1,17 17 1,1-17-1,-1-18-15,19 17 0,-19 1 16,19-18 0</inkml:trace>
  <inkml:trace contextRef="#ctx0" brushRef="#br0" timeOffset="136347.556">4939 10583 0,'35'0'15,"18"0"1,-18 0-16,36-17 16,-36 17-16,0-18 0,-17 0 15,0 18 1,-36-17-16</inkml:trace>
  <inkml:trace contextRef="#ctx0" brushRef="#br0" timeOffset="136532.888">5080 10389 0,'0'71'0,"0"52"16,0-70-16,18 53 15,-1-53-15,19 0 16,-36-18-16,17-17 15</inkml:trace>
  <inkml:trace contextRef="#ctx0" brushRef="#br0" timeOffset="137272.881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">6632 9966 0,'0'-18'16,"18"1"-1,0-1-15,-1 0 0,36-34 16,-18 16-1,-17 19-15,17-36 16,-35 35-16,0 0 16,0 36 15,18 35-31,-18-18 16,35 53-16,-17-52 15,-1 34-15,1-52 16</inkml:trace>
  <inkml:trace contextRef="#ctx0" brushRef="#br0" timeOffset="138195.12">7602 10231 0,'36'0'15,"-1"0"-15,18 0 16,-18-18-16,0 18 15,18 0-15,-35 0 16,0 0-16,-1 0 16,-17 18-16,-17-18 15</inkml:trace>
  <inkml:trace contextRef="#ctx0" brushRef="#br0" timeOffset="138344.928">7602 10425 0,'18'17'15,"53"-17"1,-36-17-16,0-1 0,36 18 16,-36-18-1,-17 18-15,-18 18 16</inkml:trace>
  <inkml:trace contextRef="#ctx0" brushRef="#br0" timeOffset="141811.159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3">10442 9807 0,'18'0'0,"0"0"15,34-17 1,-16-1-16,-1 18 15,0-18-15,-17 18 0,35-17 16,-36 17-16,1 0 16,-36 17-1</inkml:trace>
  <inkml:trace contextRef="#ctx0" brushRef="#br0" timeOffset="142366.414">10636 9807 0,'0'18'16,"0"0"0,0-1-16,0 36 15,0-18-15,0 1 16,0-19-16,0 54 16,18-54-16,-18 1 0</inkml:trace>
  <inkml:trace contextRef="#ctx0" brushRef="#br0" timeOffset="142761.46">10883 10178 0,'18'0'16,"17"35"-1,0-35 1,1 18-16,17 17 16,-18-18-16,35 19 15,-52-36-15,0 17 0,-1-17 16,1 18-16,0-18 16,-18-18-1,-18 1 1</inkml:trace>
  <inkml:trace contextRef="#ctx0" brushRef="#br0" timeOffset="142983.373">11183 10107 0,'-35'35'16,"-18"36"-16,0-1 16,18-17-16,-1 0 15,19 0 1,17-35-16,17 0 16</inkml:trace>
  <inkml:trace contextRef="#ctx0" brushRef="#br0" timeOffset="143989.702">11994 10142 0,'18'0'16,"17"-17"-1,1-1-15,34 18 16,-35-18-16,36 18 16,-36 0-16,1 0 15,-19 0-15,1 18 16,-36 0 0</inkml:trace>
  <inkml:trace contextRef="#ctx0" brushRef="#br0" timeOffset="144184.607">12136 9966 0,'17'0'16,"-17"18"-16,18 52 15,-18-35-15,17 1 16,-17-1-16,18 53 15,0-53-15,-18 1 16,35-1-16,-35-17 16</inkml:trace>
  <inkml:trace contextRef="#ctx0" brushRef="#br0" timeOffset="144957.395">12806 9507 0,'0'-17'16,"0"34"15,0 1-15,17 17-16,-17-17 15,18 123 1,0 0-16,-1-17 16,1-19-1,-18-52-15,18 18 16,-1-36-1,-17-17 1,0-36-16,0-35 16,0 36-16,-17-54 15</inkml:trace>
  <inkml:trace contextRef="#ctx0" brushRef="#br0" timeOffset="145191.283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-164956.216">11024 5256 0,'18'0'31,"0"0"-15,17 0-16,18 18 16,-18-18-1,0 0-15,54 0 16,-54 0-16,35 0 16,-34 0-16,34 0 15,-52 0-15,17-18 16,-17 18-16,-1 0 15,-17-17-15</inkml:trace>
  <inkml:trace contextRef="#ctx0" brushRef="#br0" timeOffset="-163165.073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-157726.528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-157365.691">13741 5556 0,'-18'18'16,"0"0"-16,-17-1 16,18 1-16,-19-18 0,-52 35 15,53-17-15,-18 17 16,53-17-1,0-1 1,53 1-16,-36 0 16,72-1-16,-54-17 15,35 18-15,-52-18 16,17 17 0,-35 1-16,0 0 15,-17-18-15,-1 17 16</inkml:trace>
  <inkml:trace contextRef="#ctx0" brushRef="#br0" timeOffset="-157237.369">13635 5944 0,'53'18'16,"0"0"0,-36-18-16,1 0 0,0 17 15</inkml:trace>
  <inkml:trace contextRef="#ctx0" brushRef="#br0" timeOffset="-156770.1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-156426.158">14111 5450 0,'18'-17'16,"-18"-18"-1,0 17-15,17-17 0,1 17 16,0-17-16,-18 17 0,17 0 16,1 18-16,0-17 15,-18 34 1,35 1-16,-17 17 15,-18-17-15,17 17 0,18 1 16,1 16-16,-19-34 16,19 35-16</inkml:trace>
  <inkml:trace contextRef="#ctx0" brushRef="#br0" timeOffset="-156146.716">15046 5486 0,'-35'17'16,"17"1"-1,-17 0-15,17-1 0,-35 1 16,18 0-1,0-1 1,17 1-16,36-1 16,-1-17-1,-17 18 1,18 0-16</inkml:trace>
  <inkml:trace contextRef="#ctx0" brushRef="#br0" timeOffset="-155936.64">14764 5786 0,'17'35'16,"1"-18"-1,35 1 1,-35 0-16,35 17 15,-36-17-15,18-1 16,-17-17-16,17 18 16,-35 0-16</inkml:trace>
  <inkml:trace contextRef="#ctx0" brushRef="#br0" timeOffset="-155441.602">14817 5697 0,'17'0'16,"1"0"0,-18 18-1,35-18-15,1 18 16,-1-1-16,-18 1 15,1-18-15,0 18 0,-1-18 16,-17 17-16</inkml:trace>
  <inkml:trace contextRef="#ctx0" brushRef="#br0" timeOffset="-155191.689">15328 5450 0,'18'36'16,"-1"34"-1,1 36-15,0-53 16,-1 53-16,1 0 15,-18-71 1,0 18-16,0-35 0</inkml:trace>
  <inkml:trace contextRef="#ctx0" brushRef="#br0" timeOffset="-150253.123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-141370.71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-101258.064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-100502.398">9578 9543 0,'-18'0'15,"1"0"1,-1 17 0,0 19-1,1-19-15,-1 36 0,-17 53 16,0-35-16,-1 87 15,19-87-15,-1 17 16,18 18-16,0-18 16,0 71-16,18-106 15,17 53-15,0-54 16,0 1-16,-17-35 16,17 0-1</inkml:trace>
  <inkml:trace contextRef="#ctx0" brushRef="#br1" timeOffset="-99399.974">13829 9419 0,'18'0'31,"-1"53"-15,1-18 0,35 54-16,-36-37 15,19 19-15,-19 0 0,1 17 16,17 71-16,-17-71 15,-1-18-15,-17 1 0,18-18 16,-18 53 0,0-71-16,-18 0 0,1 0 15,-36 18-15,0 0 16</inkml:trace>
  <inkml:trace contextRef="#ctx0" brushRef="#br2" timeOffset="-88350.651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-86477.233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-85325.777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-84324.527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-84123.294">11113 16810 0,'17'0'16,"36"0"-1,53 0-15,-36-18 16,36-17-16,-53 35 16,-18 0-16,-17 0 0</inkml:trace>
  <inkml:trace contextRef="#ctx0" brushRef="#br1" timeOffset="-66383.304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-63764.812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-55194.289">7179 12277 0,'0'-18'63,"0"0"-47,18 18-16,-36 18 31,18 0-16,0-1-15,0 19 16,0-1-16,0 18 16,0-18-16,0 18 15,18-18-15,-18 1 16,0 34 0,0 18-16,0-52 15,0 34-15,0-35 16,0 36-16,0-53 15,0-1 1</inkml:trace>
  <inkml:trace contextRef="#ctx0" brushRef="#br2" timeOffset="-54594.633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-53809.89">6791 12700 0,'-18'0'15,"36"18"17,17-18-17,1 0-15,34 0 16,-35 0-16,71 17 16,-53-17-16,35 0 15,-52 0-15,34-17 16,-35 17-16,-17-18 15,-18 0-15,-35 1 16,17 17 0</inkml:trace>
  <inkml:trace contextRef="#ctx0" brushRef="#br2" timeOffset="-53376.421">6350 12418 0,'0'17'31,"0"19"-31,18-1 16,-18 36-16,0-36 15,0 18-15,0 35 16,17-53-16,1 36 16,-18-36-16,18 0 15</inkml:trace>
  <inkml:trace contextRef="#ctx0" brushRef="#br2" timeOffset="-52541.274">7179 16140 0,'18'0'0</inkml:trace>
  <inkml:trace contextRef="#ctx0" brushRef="#br2" timeOffset="-52176.315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-47321.864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-46591.393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-46424.58">6103 14182 0,'18'0'31,"-18"17"-15,17-17-16,1 0 0</inkml:trace>
  <inkml:trace contextRef="#ctx0" brushRef="#br2" timeOffset="-46190.876">6244 14023 0,'18'0'16,"-1"0"-16,36-18 15,-35 18-15,35-17 16,-35 17-16,17-18 15,-35 36 1,-18-18 0</inkml:trace>
  <inkml:trace contextRef="#ctx0" brushRef="#br2" timeOffset="-45896.682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-18551.241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-18200.302">11871 12488 0,'-18'0'0,"1"36"16,-1 17-1,18-36-15,-18 71 16,18-52 0,0 69-16,0-69 15,36 52-15,-19-53 16,1 1-16,17-19 0,-17 1 15,35-1-15,-36-17 16</inkml:trace>
  <inkml:trace contextRef="#ctx0" brushRef="#br1" timeOffset="-17856.436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-17702.294">12065 12876 0,'35'0'16,"-17"0"-16,17 0 15,-17 18-15,17-18 16,-17 18-16,17-18 15,-17 0-15</inkml:trace>
  <inkml:trace contextRef="#ctx0" brushRef="#br1" timeOffset="-17472.971">12259 12559 0,'18'18'16,"17"-18"-16,-17 17 16,52 36-16,-35-18 15,18 54 1,-17-37-16,-1 37 16,-17-54-16,-18 53 15,0-53-15,-36 36 16,1-53-16,17-1 15</inkml:trace>
  <inkml:trace contextRef="#ctx0" brushRef="#br1" timeOffset="-14415.384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-14231.801">11324 11412 0,'71'-17'15,"-36"17"-15,36 0 16,-19 0-16,19-18 16,-18 18-16,35 0 0,-53 0 15,-17 0 1</inkml:trace>
  <inkml:trace contextRef="#ctx0" brushRef="#br1" timeOffset="6851.143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7140.036">19491 11712 0,'18'-17'15,"-36"17"16,18 17-31,-18 1 0,1 17 16,-19 53-16,36-35 16,-17 0-16,17 71 15,17-71-15,19 52 16,17-16 0,-18-54-16,35 0 15,-34-17-15,-19-18 0,19 0 16</inkml:trace>
  <inkml:trace contextRef="#ctx0" brushRef="#br1" timeOffset="7435.123">19791 11906 0,'17'0'15,"19"18"1,-19 0-16,54 34 15,-53-34 1,-18 0-16,0-1 16,0 19-16,-18-1 0,0-17 15,-17 17 1,35-18-16,0 1 16,0 0-16,0-1 15,18 1-15,17 0 16,0-18-16,1 17 15,-19-17-15,-17 18 16</inkml:trace>
  <inkml:trace contextRef="#ctx0" brushRef="#br1" timeOffset="7586.498">19826 12118 0,'71'0'15,"-36"0"-15,0 0 16,18 0-16,0 0 16,-35 18-1</inkml:trace>
  <inkml:trace contextRef="#ctx0" brushRef="#br1" timeOffset="7852.314">20073 11677 0,'35'0'0,"36"18"16,-18-1-16,35 54 15,-35-36 1,17 71-16,-34-53 15,-19 88-15,-17-88 16,-17 53-16,-1-71 16,-17 18-16,17-18 15,1-35-15,-1 18 16,0-18-16</inkml:trace>
  <inkml:trace contextRef="#ctx0" brushRef="#br1" timeOffset="8147.841">20884 12030 0,'36'17'15,"-19"-17"-15,1 0 16,35 0-16,-18 0 16,0 0-16,36 0 15,-53 0-15,17 0 16,-35-17-16</inkml:trace>
  <inkml:trace contextRef="#ctx0" brushRef="#br1" timeOffset="8290.783">20955 12188 0,'18'18'0,"35"0"15,-18-18-15,0 0 16,-17 0-16,17 0 15,-17 0-15,-36 0 16</inkml:trace>
  <inkml:trace contextRef="#ctx0" brushRef="#br1" timeOffset="9254.2">23601 10954 0,'0'17'16,"-18"-17"-1,18 18-15,0 17 0,0 36 16,-17-18-16,17 53 16,0-53-16,0-1 15,0 1-15,0-17 0,17 52 16,1-53-16,-1 18 16,-17-35-1</inkml:trace>
  <inkml:trace contextRef="#ctx0" brushRef="#br1" timeOffset="9786.603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10488.435">22737 12488 0,'17'0'16,"-17"18"-1,18 17 1,-1 1-16,-17-1 0,18 71 15,0-36-15,-18 36 16,17-53-16,-17 35 16,0-53-16,0 18 15,18-35-15,-18 0 16,18-18 0</inkml:trace>
  <inkml:trace contextRef="#ctx0" brushRef="#br1" timeOffset="10790.007">23107 12859 0,'53'0'16,"-18"0"-1,36 0-15,-18 0 16,-18-18-16,0 18 0,36 0 16,-36 0-16,18 0 15,-53-18 1,0 1-16,-18-1 15</inkml:trace>
  <inkml:trace contextRef="#ctx0" brushRef="#br1" timeOffset="10985.347">23354 12594 0,'18'35'15,"-1"36"1,-17-36-16,0 71 16,18-53-16,-18 0 0,0-18 0,0 18 15,17-18-15,-17-17 16,0 17-16,18-17 16</inkml:trace>
  <inkml:trace contextRef="#ctx0" brushRef="#br1" timeOffset="11677.504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12062.132">24483 12541 0,'17'0'31,"1"0"-31,35 0 16,-35 0-16,17 0 15,-17 0 1,-1 0-16,-17-17 16</inkml:trace>
  <inkml:trace contextRef="#ctx0" brushRef="#br1" timeOffset="12456.92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12601.839">24818 12506 0,'35'0'16,"0"0"-16,18 0 16,-17 18-16,-1-18 15,18 0 1,-35 0-16,-1-18 16</inkml:trace>
  <inkml:trace contextRef="#ctx0" brushRef="#br1" timeOffset="17683.806">18521 14146 0,'35'0'78,"36"18"-63,-36 0-15,18-18 0,0 0 0,70-18 16,-87 18-16,34-18 16,-35 1-1,-17-1-15,-36 0 16,-35 18-1,36 0-15,-36 18 16,35-18-16</inkml:trace>
  <inkml:trace contextRef="#ctx0" brushRef="#br1" timeOffset="17917.638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18163.121">19473 14323 0,'18'-106'15,"0"35"-15,-36 54 16,0-19-16,-17 36 16,17 18-16,18 0 15,-35 88 1,35 17-16,0-52 16,0-1-16,18 54 15,-18-71-15,17-18 16,-17 0-16,18 0 15</inkml:trace>
  <inkml:trace contextRef="#ctx0" brushRef="#br1" timeOffset="18298.197">19226 14570 0,'71'0'15,"17"-18"1,-35 18-16,18-18 15,-36 18-15,-17-17 16</inkml:trace>
  <inkml:trace contextRef="#ctx0" brushRef="#br1" timeOffset="18857.699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19001.766">20585 14517 0,'70'0'15,"54"0"1,-54-18-16,54 1 16,-19 17-1,-69-18-15</inkml:trace>
  <inkml:trace contextRef="#ctx0" brushRef="#br1" timeOffset="19548.469">22190 14058 0,'0'-70'0,"0"34"16,0 19 0,-18 17-16,18 17 15,18 36 1,-18 0-16,0 18 0,-18 52 16,18-70-16,0 71 15,0-71-15,0 17 16,0-35-16,18 1 15,-1-19-15,1-17 16</inkml:trace>
  <inkml:trace contextRef="#ctx0" brushRef="#br1" timeOffset="20570.71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21635.79">23989 13370 0,'-18'0'0,"36"0"31,0 0-16,17 0-15,0 0 0,0 18 16,18-18-16,0 0 0,106 0 16,-71 0-16,18 0 15,88 18-15,-88-18 16,-18 0-16,71 0 16,-106 0-16,35-18 15,-70 0 1</inkml:trace>
  <inkml:trace contextRef="#ctx0" brushRef="#br1" timeOffset="25442.459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25686.836">25541 14041 0,'0'35'16,"0"0"-16,18 0 16,-18 18-16,0 71 15,0-71-15,17 70 16,-17-88-16,18 54 15,0-72-15,-18 1 16,17 0-16,1-18 0</inkml:trace>
  <inkml:trace contextRef="#ctx0" brushRef="#br1" timeOffset="25967.122">25770 14305 0,'36'-17'0,"34"17"16,1 17 0,-36 18-1,-17-17-15,-1 35 16,-34 0-16,17-35 16,-36 34-1,36-34-15,-17 0 0,17 17 16,0-17-16,17-1 15,1-17-15,35 18 16,-18-18-16,1 0 16,-36-18-16,0 1 15,-18 17-15</inkml:trace>
  <inkml:trace contextRef="#ctx0" brushRef="#br1" timeOffset="26098.853">25859 14499 0,'53'0'16,"-18"-17"-16,53 17 15,-53-18-15,1 18 0,-1-18 16</inkml:trace>
  <inkml:trace contextRef="#ctx0" brushRef="#br1" timeOffset="26334.433">26158 14041 0,'36'17'16,"-1"1"-16,36 52 15,17 19-15,-53-36 16,-17-1-16,-1 1 0,1 0 15,-18 53 1,0-71-16,-18 18 0,18-17 16,-35 16-16,17-34 15,1-18-15</inkml:trace>
  <inkml:trace contextRef="#ctx0" brushRef="#br1" timeOffset="26787.614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27123.45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27829.335">28698 13547 0,'0'17'0,"0"36"16,0-17-16,18 69 15,-18-52 1,18 0-16,-18 0 0,0-18 0,17 54 15,-17-72 1,0 18-16,0-17 0,0 0 16,0-1-16,-17 1 15</inkml:trace>
  <inkml:trace contextRef="#ctx0" brushRef="#br1" timeOffset="28179.322">27817 14393 0,'35'0'16,"18"0"-1,-18 0-15,36 0 16,-19 0-16,1 0 16,0 0-16,88 0 15,36 18 1,-89-18-16,18 0 0,123 0 16,-105 0-16,158 0 15,-141-18-15,106 1 16,-141 17-16,-53-18 15,0 18-15,-36-18 0</inkml:trace>
  <inkml:trace contextRef="#ctx0" brushRef="#br1" timeOffset="28597.383">28205 14781 0,'0'53'15,"0"-35"-15,0 53 16,0-36-1,0 18-15,0-18 0,17 36 16,1-19 0,-18-34-16,0 0 15,18-18-15</inkml:trace>
  <inkml:trace contextRef="#ctx0" brushRef="#br1" timeOffset="28784.883">28469 14940 0,'35'0'16,"1"0"-16,-1 0 0,36 0 16,-36 0-16,18-17 15,-36 17 1,-34 0-1,-1 0-15</inkml:trace>
  <inkml:trace contextRef="#ctx0" brushRef="#br1" timeOffset="28964.116">28593 14799 0,'17'71'15,"-17"-18"-15,0-18 16,0 0-16,18 0 0,-18 1 16,0-1-16,0 35 15,0-52-15,0 0 0</inkml:trace>
  <inkml:trace contextRef="#ctx0" brushRef="#br1" timeOffset="34002.224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34663.095">30462 14446 0,'18'0'16,"35"0"0,-18 0-16,18 0 0,53 0 15,-71 0 1,1 0-16,-1 0 0,-18 0 15</inkml:trace>
  <inkml:trace contextRef="#ctx0" brushRef="#br1" timeOffset="34813.211">30427 14623 0,'71'35'16,"-36"-35"-16,18 18 0,0-18 15,0 0-15,35-18 16,-53 18-16,-17-18 16</inkml:trace>
  <inkml:trace contextRef="#ctx0" brushRef="#br1" timeOffset="35218.234">31433 14340 0,'0'18'47,"0"17"-47,0 1 15,0 52-15,0-35 16,17 35-1,-17-35-15,0 35 16,0-35-16,0-18 16,0 1-16,0-19 0,0 18 15,-17-17-15</inkml:trace>
  <inkml:trace contextRef="#ctx0" brushRef="#br1" timeOffset="40351.95">10319 16633 0,'0'-17'16,"0"34"31,-18 19-32,18-1-15,0 18 16,0 0-16,-18 35 15,18-35-15,0-18 0,18 53 16,-18-70 0,18 0-16,-1-1 0,-17 1 15,18-18-15,-18-18 16,0 1 0</inkml:trace>
  <inkml:trace contextRef="#ctx0" brushRef="#br1" timeOffset="40718.727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2103.51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4845.74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5223.712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5818.888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5963.091">20302 16228 0,'124'-18'16,"17"-17"0,-35 17-1,-36 1 1</inkml:trace>
  <inkml:trace contextRef="#ctx0" brushRef="#br1" timeOffset="50564.741">21678 15822 0,'18'-18'0,"-18"1"32,17 17-17,-17 35 1,0 18 0,18-18-16,-18 18 0,0 35 15,0-35 1,18 18-16,-18-18 15,17-36-15,-17 1 16,36 0-16</inkml:trace>
  <inkml:trace contextRef="#ctx0" brushRef="#br1" timeOffset="51366.09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51668.354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52571.627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53199.925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53682.102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54088.118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54671.424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55245.264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55583.382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55885.905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57159.697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57414.2">20391 17233 0,'-18'-53'15,"-17"36"1,17 34 0,0 1-16,1 52 15,-1 36-15,18-35 16,0-1-16,0 1 0,0 0 16,18-19-16,-18-16 0,17-1 15,36 18-15,-35-35 16,0-18-16,-1 0 15,1-18-15,-1 0 16</inkml:trace>
  <inkml:trace contextRef="#ctx0" brushRef="#br1" timeOffset="57636.24">20567 17410 0,'35'0'15,"1"0"-15,-19 0 16,18 53-16,1-1 15,-36-16 1,0 34-16,0-34 0,0-19 16,0 18-1,0-17-15,17-18 16,1 0 0,0 0-16,-1 0 15</inkml:trace>
  <inkml:trace contextRef="#ctx0" brushRef="#br1" timeOffset="57764.874">20567 17621 0,'18'0'15,"17"0"1,0 0-16,18 0 0,35-17 16,-35 17-1,18 0-15,-54 0 16</inkml:trace>
  <inkml:trace contextRef="#ctx0" brushRef="#br1" timeOffset="57986.768">20973 17110 0,'53'53'16,"-1"0"-1,19 35 1,-53-35-16,-1-18 0,-17 71 16,0 0-1,-17-18 1,-1-53-16,0-17 0,1-1 16</inkml:trace>
  <inkml:trace contextRef="#ctx0" brushRef="#br1" timeOffset="59354.68">21572 17374 0,'18'18'16,"0"-18"-16,-1 18 16,19-18-16,-1 17 0,35-17 15,-17 18-15,0-18 16,-35 0-16,0 0 16</inkml:trace>
  <inkml:trace contextRef="#ctx0" brushRef="#br1" timeOffset="60511.222">21625 17657 0,'-17'0'16,"-1"0"15,36 0 0,17 0-15,-17 0-16,34 0 16,-34 0-16,53 0 15,-54 0 1</inkml:trace>
  <inkml:trace contextRef="#ctx0" brushRef="#br1" timeOffset="60944.735">23460 16898 0,'0'35'16,"-18"1"-1,18-1-15,0-17 16,0 34-16,0-34 15,18 17-15,-1-17 0,1 35 16,0-35-16,-18-1 16,0 1-1</inkml:trace>
  <inkml:trace contextRef="#ctx0" brushRef="#br1" timeOffset="61229.92">22472 17392 0,'35'0'15,"18"0"-15,18 0 16,-1 0-16,1 0 16,17 0-16,106 0 15,-88 18-15,17-18 16,1 0-16,-1 0 0,18-18 0,142 0 15,-160 1-15,106-19 16,-158 19 0,0-1-16,-54 18 15,-34 0-15,-72 18 16,36-1-16</inkml:trace>
  <inkml:trace contextRef="#ctx0" brushRef="#br1" timeOffset="61502.648">22772 17815 0,'0'18'0,"0"35"16,17-18-16,1 53 16,-18-52-16,18-1 15,-1 35-15,-17-34 16,18-1-16,-18 0 16,0-17-16</inkml:trace>
  <inkml:trace contextRef="#ctx0" brushRef="#br1" timeOffset="61691.221">22966 17903 0,'35'18'0,"18"17"15,18-35 1,-36 0-16,35 0 15,-52-17-15,0 17 0,-1 0 16,-34-18 0</inkml:trace>
  <inkml:trace contextRef="#ctx0" brushRef="#br1" timeOffset="61873.869">23125 17745 0,'0'17'16,"0"19"-16,0-19 16,0 19-16,0 16 0,0-16 15,0 17-15,0 0 0,0-18 16,17 35 0,1-52-16,0 0 0,-1-1 15</inkml:trace>
  <inkml:trace contextRef="#ctx0" brushRef="#br1" timeOffset="62229.94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62519.036">23971 17709 0,'18'0'15,"0"-17"1,17 17-16,0-18 16,0 18-1,-17 0-15,0-17 16</inkml:trace>
  <inkml:trace contextRef="#ctx0" brushRef="#br1" timeOffset="62853.06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63008.797">24271 17709 0,'53'-17'15,"-35"17"-15,52 0 16,18 0 0,-70-18-16,17 18 0</inkml:trace>
  <inkml:trace contextRef="#ctx0" brushRef="#br1" timeOffset="64024.338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68070.232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68416.995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71990.387">27499 16810 0,'18'0'16,"-18"18"15,-18 17-15,18-18-16,0 1 15,0 35-15,0-35 16,18 17-16,-18-17 16,0 17-16,17 0 15,-17-17-15,18 17 16,-18-17 0,-18-18-16</inkml:trace>
  <inkml:trace contextRef="#ctx0" brushRef="#br1" timeOffset="72357.21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72752.052">26935 17762 0,'0'18'15,"-18"0"1,18-1-16,0 54 15,0-54-15,0 54 16,-18-18-16,18 0 16,0-18-16,0 18 15,0-18-15,-17-17 16,17 0 0,0-36-16,17 18 15</inkml:trace>
  <inkml:trace contextRef="#ctx0" brushRef="#br1" timeOffset="72963.542">27146 17956 0,'53'0'16,"-35"18"-16,35-18 15,-18 0-15,0 0 16,1 0 0,-19 0-16,1 0 0,-18-18 15,-18 18-15</inkml:trace>
  <inkml:trace contextRef="#ctx0" brushRef="#br1" timeOffset="73142.253">27287 17868 0,'0'53'15,"0"0"1,0-18-16,0 36 16,0-36-16,18 0 15,-18 1-15</inkml:trace>
  <inkml:trace contextRef="#ctx0" brushRef="#br1" timeOffset="75933.823">27799 17868 0,'-18'0'16</inkml:trace>
  <inkml:trace contextRef="#ctx0" brushRef="#br1" timeOffset="75994.198">27799 17868 0,'0'0'0,"-18"0"16</inkml:trace>
  <inkml:trace contextRef="#ctx0" brushRef="#br1" timeOffset="76382.885">27781 17833 0,'0'-18'31,"18"18"32,-18 18-48,0 0 17,0-1-32,0 1 15,0 35 1,0-36-16,0 36 15,0-17 1,0-19-16,18 1 0,-18 17 16,0-17-1,0-36 32</inkml:trace>
  <inkml:trace contextRef="#ctx0" brushRef="#br1" timeOffset="76795.309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77946.008">28099 17974 0,'0'18'15,"17"-1"1,-17 1 0,0 0-16,0 17 15,0-17-15,18-1 16,-18 1-16,0-1 15,0 1-15</inkml:trace>
  <inkml:trace contextRef="#ctx0" brushRef="#br1" timeOffset="78102.659">28099 17851 0,'17'0'47,"-17"17"-31</inkml:trace>
  <inkml:trace contextRef="#ctx0" brushRef="#br1" timeOffset="78695.885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80280.80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80693.04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80727.486">28857 18062 0,'18'0'0</inkml:trace>
  <inkml:trace contextRef="#ctx0" brushRef="#br1" timeOffset="80966.263">28857 18062 0,'18'-17'16,"-18"34"15,0 1-31,0 17 16,0-17-16,0 17 15,0 0 1,0-17-16,18 0 0,-18-1 15,0 1-15,17-18 16,-17-18 0,18 1-1,-18-1-15</inkml:trace>
  <inkml:trace contextRef="#ctx0" brushRef="#br1" timeOffset="81449.6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82411.166">28240 17374 0,'18'0'46,"17"0"-30,0 0-16,0 0 0,18 0 16,0 18-16,106-18 15,-71-18-15,0 18 0,1 0 16,16 0-16,89-17 16,-105 17-16,-37 0 15,1 0-15,18 0 16,-89 0-1</inkml:trace>
  <inkml:trace contextRef="#ctx0" brushRef="#br1" timeOffset="83351.441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83762.94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84286.546">30974 17233 0,'-35'0'16,"-18"18"-16,35-1 15,-35 54-15,18 17 16,17 18-1,54 0 1,87 0 0,-70-89-16,53-34 15,-36-1-15,36-70 16,-53 35-16,0-53 16,-35 71-16,-36-53 15,-17 52-15,-54-17 16,37 36-16,-72 17 15</inkml:trace>
  <inkml:trace contextRef="#ctx0" brushRef="#br1" timeOffset="89056.726">3651 16598 0,'-17'0'31,"17"18"-15,0-1-16,17 54 15,1-36-15,0 36 16,-1-18-16,1 35 16,-18-53-16,17 36 15,1-36 1,0 18-16,-1-18 15,1 1-15,0-19 16,-1-17-16</inkml:trace>
  <inkml:trace contextRef="#ctx0" brushRef="#br1" timeOffset="89440.815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94618.379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121434.142">7038 8678 0,'-18'0'0,"18"-17"31,18 17-15,35 0 0,17 17-1,-17-17-15,53 0 16,-53-17-16,35 17 15,-52 0-15,16 17 16,-34-17-16,-18 18 16</inkml:trace>
  <inkml:trace contextRef="#ctx0" brushRef="#br0" timeOffset="122167.802">11836 8537 0,'-18'0'15,"36"0"1,52 0 0,-17 0-1,71-17 1,-71 17-16,-1 0 0,37 0 15,-54 0-15,-17 17 16</inkml:trace>
  <inkml:trace contextRef="#ctx0" brushRef="#br0" timeOffset="146565.74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179271.443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181212.81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-198829.136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-198545.929">21996 829 0,'-18'35'16,"0"-17"0,-17 53-16,18-36 15,-36 53-15,17-53 16,-17 53-16,36-52 15,-1-19-15,18 19 0,-18-19 16,18 19-16,-17-19 16,17 1-1</inkml:trace>
  <inkml:trace contextRef="#ctx0" brushRef="#br3" timeOffset="-197954.626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-197471.352">22807 1023 0,'18'0'32,"-1"0"-32,19 0 15,-19 0-15,19 0 0,16 0 16,-16 0-16,-1 0 16,0 0-1,-35 18 1,-17-18-1</inkml:trace>
  <inkml:trace contextRef="#ctx0" brushRef="#br3" timeOffset="-197303.912">22842 1199 0,'53'18'15,"0"-18"1,-18 0-16,18 0 15,-35-18-15,0 18 16,-1 0-16,19 0 16</inkml:trace>
  <inkml:trace contextRef="#ctx0" brushRef="#br3" timeOffset="-196848.446">23460 811 0,'0'-17'15,"0"34"16,-18 1-15,18 0-16,-18 35 16,18-18-16,0 0 0,0 0 15,0 1-15,0 17 16,0 0-16,0-18 0,0 18 16,18-18-16,-18 0 0,18 1 15,-18-1 1</inkml:trace>
  <inkml:trace contextRef="#ctx0" brushRef="#br3" timeOffset="-195514.176">24359 1270 0,'18'18'15,"-18"-1"-15,0 1 16,0 35-16,0-36 16,0 19-16,-35-1 15,17 0-15,-35 1 16,35-19-16,1 1 16</inkml:trace>
  <inkml:trace contextRef="#ctx0" brushRef="#br3" timeOffset="-194730.877">26035 953 0,'-18'0'16,"18"17"-16,36 1 15,-19-1-15,19 1 16,16 35-16,1-35 16,18 17-1,-53-17-15,17 17 0,18-18 16,-36 1-16,1 0 16,0-1-16</inkml:trace>
  <inkml:trace contextRef="#ctx0" brushRef="#br3" timeOffset="-194508.487">26370 935 0,'-17'35'0,"-19"0"16,19-17-16,-19 53 16,19-36-16,-36 35 15,35-52-15,0 35 16,18-35-16,0-1 16</inkml:trace>
  <inkml:trace contextRef="#ctx0" brushRef="#br3" timeOffset="-194084.561">27076 900 0,'0'-18'16,"-18"18"-16,0 0 15,-17 0-15,-18 18 16,0 17-16,36-17 16,-19 52-16,36-52 15,0 35-15,18-18 16,53 0-16,-36-17 16,53-1-1,-35-17-15,18-17 16,-54 17-16,1-18 15,-18 1-15</inkml:trace>
  <inkml:trace contextRef="#ctx0" brushRef="#br3" timeOffset="-193929.396">26899 1076 0,'0'0'0,"18"0"0,35 0 16,-18 0-16,53 0 15,-52 0-15,-1 0 16,18 0-16,-36 0 16,1 0-16</inkml:trace>
  <inkml:trace contextRef="#ctx0" brushRef="#br3" timeOffset="-193606.862">27464 617 0,'17'0'15,"-17"18"-15,36 17 16,-36 1-16,35 34 15,-17-35 1,-1 36-16,-17-36 16,0 53-16,0-52 15,0 17-15,0-18 16,0 0 0,0-17-16,18-1 15</inkml:trace>
  <inkml:trace contextRef="#ctx0" brushRef="#br3" timeOffset="-193339.836">27693 600 0,'18'53'0,"-18"-18"16,17 53-16,-17-35 15,36 53-15,-36-53 16,17 0-16,1 35 16,17 0-1,-35-70-15,18-1 0,-1 1 16,-17 0-16</inkml:trace>
  <inkml:trace contextRef="#ctx0" brushRef="#br3" timeOffset="-192877.326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-191231.472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-190854.285">28575 406 0,'18'17'32,"-18"19"-17,17-19-15,19 19 16,-19-19-16,18 18 16,-17-35-16,0 18 15</inkml:trace>
  <inkml:trace contextRef="#ctx0" brushRef="#br3" timeOffset="-190663.358">28698 388 0,'-52'35'16,"16"18"-1,-34 0 1,70-18 0,0-17-16,0 0 0,17-18 15</inkml:trace>
  <inkml:trace contextRef="#ctx0" brushRef="#br3" timeOffset="-190285.546">28998 406 0,'18'0'15,"0"-18"1,-1 18-16,36 0 15,-18 0-15,-17 0 0,35-18 16,-18 18 0</inkml:trace>
  <inkml:trace contextRef="#ctx0" brushRef="#br3" timeOffset="-190073.982">29122 229 0,'0'36'16,"0"34"0,17-52-16,1 52 15,-18-34-15,18-19 16,-18 19-16,17-19 0,-17 1 15,0-1-15</inkml:trace>
  <inkml:trace contextRef="#ctx0" brushRef="#br3" timeOffset="-189775.071">29475 229 0,'17'36'15,"-17"-19"-15,0 19 0,18 34 16,-18-35-16,35 36 16,-35-53-16,18 34 15,-18-34-15,0 0 16</inkml:trace>
  <inkml:trace contextRef="#ctx0" brushRef="#br3" timeOffset="-187049.8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-186599.966">22154 2293 0,'0'-18'15,"0"1"1,0-1-16,18-17 16,0 0-16,17 17 15,0-35 1,-17 18-16,17-36 15,-35 54-15,18-19 16,-1 36-16,-17 18 16,18 35-1,0-18 1,-1 18-16,1 0 16,0-18-16,-1-17 15,1 0-15,0 17 16,-1-35-16</inkml:trace>
  <inkml:trace contextRef="#ctx0" brushRef="#br3" timeOffset="-186364.977">22772 2364 0,'0'17'16,"17"-17"-16,19 0 15,-19 0-15,19 18 0,52-18 16,-53 0-16,0 0 16,-17 18-16,-36-18 15</inkml:trace>
  <inkml:trace contextRef="#ctx0" brushRef="#br3" timeOffset="-186217.303">22807 2611 0,'71'17'16,"-18"-17"-16,-18 0 0,18-17 15,-18 17 1,-35 17-1</inkml:trace>
  <inkml:trace contextRef="#ctx0" brushRef="#br3" timeOffset="-185015.407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-184635.093">25118 1905 0,'-18'0'16,"1"0"-16,-1 18 15,-17 35-15,35-18 16,-18 18-16,18 0 0,-18 17 15,18 54-15,0-71 16,0 17-16,18-17 16,0 0-16,17 35 15,-17-53-15,-1 1 0,1-19 16,-1 1-16,19-18 16</inkml:trace>
  <inkml:trace contextRef="#ctx0" brushRef="#br3" timeOffset="-184108.752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-183841.272">25929 2028 0,'18'-17'0,"-1"17"16,19 0-16,34 0 16,-34-18-16,-1 18 15,0-17-15,-17 17 16</inkml:trace>
  <inkml:trace contextRef="#ctx0" brushRef="#br3" timeOffset="-183662.586">26053 2099 0,'35'35'16,"18"18"-16,-36-17 15,1-1-15,17 18 16,-35-36-16,0 19 16,0-1-1,0-17-15</inkml:trace>
  <inkml:trace contextRef="#ctx0" brushRef="#br3" timeOffset="-183296.431">26388 2364 0,'17'17'0,"19"1"15,-1 0-15,36 17 16,-19-18-16,-16 1 0,34 17 15,-34-17 1,-19 0-16,18-1 0</inkml:trace>
  <inkml:trace contextRef="#ctx0" brushRef="#br3" timeOffset="-183107.196">26688 2258 0,'-36'35'15,"-17"18"-15,36-18 0,-18 1 16,17 16-16,-17-16 0,17 34 16,18-52-1,0 17-15,0-17 16</inkml:trace>
  <inkml:trace contextRef="#ctx0" brushRef="#br3" timeOffset="-182567.257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-179830.361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-179359.811">22666 5468 0,'-18'0'0,"36"0"15,17 0 1,1 18-16,-19-18 16,71 0-16,-52 17 15</inkml:trace>
  <inkml:trace contextRef="#ctx0" brushRef="#br3" timeOffset="-179218.772">22648 5697 0,'36'18'16,"-19"-18"-16,19 0 0,-1-18 15,0 18-15,0-17 0,1-1 16</inkml:trace>
  <inkml:trace contextRef="#ctx0" brushRef="#br3" timeOffset="-178606.903">23513 4233 0,'35'0'16,"-17"0"-16,17-17 15,-18 17 1,1 0-16,17-18 0,-17 18 16,0 0-1,-36 0 1</inkml:trace>
  <inkml:trace contextRef="#ctx0" brushRef="#br3" timeOffset="-177606.546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-175721.512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-175377.561">24906 4657 0,'-35'17'15,"17"-17"-15,1 36 16,17-19-16,0 19 0,35-1 16,-18-18-16,19 19 15,-1-36 1,53-18-1,-70 0-15,0-17 16,-1 0-16,-34 0 16,-19-1-1,1 19-15,-36 17 16,36 0-16,-35 17 16,52 1-16,-17-18 15</inkml:trace>
  <inkml:trace contextRef="#ctx0" brushRef="#br3" timeOffset="-174531.84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-174381.875">24783 5574 0,'17'35'16,"-17"18"-1,18-18-15,-18-17 16,0 35 0,0-35-16</inkml:trace>
  <inkml:trace contextRef="#ctx0" brushRef="#br3" timeOffset="-173641.227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-173364.202">24906 6403 0,'35'0'15,"-17"18"1,-53-1-1,17 18-15,-52 1 16,17 17-16,35-53 16,18 53-1,18-53-15,35 35 16,-18-35-16,35 0 16,-52 0-16,35 0 15</inkml:trace>
  <inkml:trace contextRef="#ctx0" brushRef="#br3" timeOffset="-173152.415">24642 7038 0,'0'18'16,"17"-1"-1,-17 1-15,0-1 16</inkml:trace>
  <inkml:trace contextRef="#ctx0" brushRef="#br3" timeOffset="-173030.264">24642 7408 0,'17'18'16,"1"-18"-1,-1 18-15</inkml:trace>
  <inkml:trace contextRef="#ctx0" brushRef="#br3" timeOffset="-172896.702">24642 7585 0,'17'17'0,"1"1"15,-1 0 1</inkml:trace>
  <inkml:trace contextRef="#ctx0" brushRef="#br3" timeOffset="-172774.268">24659 7938 0</inkml:trace>
  <inkml:trace contextRef="#ctx0" brushRef="#br3" timeOffset="-172624.487">24659 8220 0,'0'17'0,"18"-17"16,-1 0 0,1 0-16</inkml:trace>
  <inkml:trace contextRef="#ctx0" brushRef="#br3" timeOffset="-171807.709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-170227.426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-170049.789">25188 9243 0,'18'0'0,"0"0"15,-1 17-15,19 1 16,-1 17-16,0 1 0,-17-19 15,17 1-15,18 35 16,-35-36-16,-1 1 16,1-18-16</inkml:trace>
  <inkml:trace contextRef="#ctx0" brushRef="#br3" timeOffset="-169892.3">25418 9313 0,'-53'53'16,"35"-17"-16,0-1 0,1 18 15,17-36 1,17-17 0</inkml:trace>
  <inkml:trace contextRef="#ctx0" brushRef="#br3" timeOffset="-169200.438">24765 6385 0,'18'0'31,"-1"0"-15,1 0-1</inkml:trace>
  <inkml:trace contextRef="#ctx0" brushRef="#br3" timeOffset="-167668.059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-165195.423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-164276.47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-161557.299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-159633.467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-145201.549">27746 4657 0,'18'-18'16,"17"0"-1,0 18-15,36-17 16,35 17 0,-71 0-16,18-18 0,53 18 15,-53-18 1,-18 18-16,35-17 16,-52 17-16,0 0 0,-1 0 15,-34 0 1,-1 0-1,0 0-15,-17 0 16</inkml:trace>
  <inkml:trace contextRef="#ctx0" brushRef="#br3" timeOffset="-144873.184">28011 4322 0,'-18'0'15,"0"17"1,-17 1-16,-18 17 16,18 0-16,-53 18 15,52-35-15,1 17 0,-18 0 16,18-17-16,35 0 15,0-1 1,18 1-16,34 17 16,54 1-1,-53-19-15,53 19 0,-53-19 16,0 18 0,-36-17-16,-17 0 15</inkml:trace>
  <inkml:trace contextRef="#ctx0" brushRef="#br3" timeOffset="-143843.351">27869 6791 0,'0'18'172,"18"-18"-157,0 0-15,35 17 16,-18-17 0,18 0-16,0 0 0,17 0 0,71-17 15,-88 17 1,18 0-16,-18 0 0,0 0 0,17 0 16,-34 0-1,-19 0-15,-52-18 16</inkml:trace>
  <inkml:trace contextRef="#ctx0" brushRef="#br3" timeOffset="-143483.944">28081 6615 0,'-18'0'32,"1"17"-17,-18-17-15,-18 18 16,17 0-16,-52 17 15,35-18-15,-17 19 16,52-19-16,0 19 16,36-1-16,35 35 15,0-34-15,53 17 16,-53-18-16,52 0 16,-52-17-16,-17-1 15,17 19 1</inkml:trace>
  <inkml:trace contextRef="#ctx0" brushRef="#br3" timeOffset="-103391.983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">2258 2981 0,'-18'-18'0,"18"1"16,18-1 0</inkml:trace>
  <inkml:trace contextRef="#ctx0" brushRef="#br0" timeOffset="81208.883">2346 2787 0,'18'0'16,"-1"35"0,1-17-16,0 0 15,17 34-15,-18-16 16,1 52-16,-18-53 16,0 53-16,-18-35 15,1 18 1,-1-36-16,18 0 0,-17-17 15,17 17-15,-18-17 16</inkml:trace>
  <inkml:trace contextRef="#ctx0" brushRef="#br0" timeOffset="93821.719">6879 2752 0,'-17'0'16,"-1"0"0,0 0-1,1 0 1,17 35-1,-18-17-15,18 35 16,-18-18-16,18 53 16,0-53-1,0 18-15,18 18 16,0-36-16,17 18 16,-17-18-16,-1 0 15,1-17-15,-1-18 16,1 0-16,-18-18 15</inkml:trace>
  <inkml:trace contextRef="#ctx0" brushRef="#br0" timeOffset="94005.381">7003 3052 0,'0'35'15,"17"-18"1,-17 19 0,0-19-16,18 1 15,0-18-15</inkml:trace>
  <inkml:trace contextRef="#ctx0" brushRef="#br0" timeOffset="94162.515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">6209 4216 0,'-18'0'16,"36"0"15,0 0-15,17 0-16,-18-18 0,72 18 15,-36 0 1,-1 0-16,72 0 16,-53 0-16,70 0 15,-88 0-15,70 0 16,-70 0-16,17-18 15,-34 18-15,-19 0 16,-34 0 0</inkml:trace>
  <inkml:trace contextRef="#ctx0" brushRef="#br0" timeOffset="108277.45">14499 2787 0,'0'-18'0,"0"1"32,-17 34-1,17 1-15,-18 0-16,18 17 15,-18-17-15,18 17 0,0 0 16,0-17-16,0 52 15,0-34-15,18-1 16,0-18-16,-18 19 0,35 17 16,-35-36-1,17 1-15,19 0 16,-19-1-16,1-17 16</inkml:trace>
  <inkml:trace contextRef="#ctx0" brushRef="#br0" timeOffset="108452.694">14658 3034 0,'0'18'0,"18"17"16,-18 0-1,17-17-15,1-1 16,-18 1-16,17-18 15</inkml:trace>
  <inkml:trace contextRef="#ctx0" brushRef="#br0" timeOffset="108587.372">14676 2910 0,'0'0'0,"-18"0"15</inkml:trace>
  <inkml:trace contextRef="#ctx0" brushRef="#br0" timeOffset="108820.647">14764 2699 0,'17'17'16,"19"19"-16,-19-1 15,19 36 1,-19-19-16,1 54 16,-18-70-16,-18 52 15,1-53-15,-19 18 16,36-18-16,-17-17 15</inkml:trace>
  <inkml:trace contextRef="#ctx0" brushRef="#br0" timeOffset="109838.511">19050 3563 0,'0'-18'0,"-18"18"16,1 0 15,17 18-15,0 0-16,-18 17 15,18-17-15,0 35 16,0-36-16,0 36 16,0-35-16,18 35 15,-1-36-15,1 19 16,0-19-1,-1 1-15,1-18 16</inkml:trace>
  <inkml:trace contextRef="#ctx0" brushRef="#br0" timeOffset="109994.778">19156 3757 0,'0'18'15,"17"-1"1,-17 1-16,18 0 16,0-1-1,-1-17-15</inkml:trace>
  <inkml:trace contextRef="#ctx0" brushRef="#br0" timeOffset="110135.072">19191 3616 0,'0'-18'15</inkml:trace>
  <inkml:trace contextRef="#ctx0" brushRef="#br0" timeOffset="110350.405">19332 3528 0,'36'0'16,"-19"17"0,1 1-16,17 35 15,-17-35-15,-1 52 0,-17-35 16,0 1-16,0-19 15,-17 19-15,17-19 0,-53 36 16,35-35-16,1-18 16</inkml:trace>
  <inkml:trace contextRef="#ctx0" brushRef="#br0" timeOffset="111102.36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">21978 3422 0,'35'0'15,"1"0"-15,-1-18 0,71 18 16,-53-17 0,70 17-16,-88 0 15,1 0-15</inkml:trace>
  <inkml:trace contextRef="#ctx0" brushRef="#br0" timeOffset="111512.943">22666 2822 0,'-18'0'16,"18"18"-1,0 17-15,0 0 16,0 1-16,0-1 0,18 36 15,-18-19 1,18-16-16,-1-1 0,1-17 16,17 35-16,-17-36 15,-1 1-15,1-18 0,0-18 16</inkml:trace>
  <inkml:trace contextRef="#ctx0" brushRef="#br0" timeOffset="111641.121">22878 3069 0,'17'35'16,"-17"-17"-16,0 17 0,18 1 15,0-19-15,17 19 16</inkml:trace>
  <inkml:trace contextRef="#ctx0" brushRef="#br0" timeOffset="111773.447">22931 2946 0,'17'0'32</inkml:trace>
  <inkml:trace contextRef="#ctx0" brushRef="#br0" timeOffset="111987.649">23036 2822 0,'18'18'16,"0"-18"-16,17 35 0,18 18 15,-35 0-15,34 35 16,-34-53-1,-18 18-15,0 36 16,0-54-16,0 0 0,-35 18 16,35-35-1</inkml:trace>
  <inkml:trace contextRef="#ctx0" brushRef="#br0" timeOffset="112230.073">23548 3316 0,'70'0'16,"19"-18"-1,-54 18-15,0 0 16,1 0-16,-36 18 16</inkml:trace>
  <inkml:trace contextRef="#ctx0" brushRef="#br0" timeOffset="112380.31">23671 3563 0,'89'0'16,"-36"0"-16,-36-18 0,1 36 15</inkml:trace>
  <inkml:trace contextRef="#ctx0" brushRef="#br0" timeOffset="113709.299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">24959 3104 0,'18'-35'0,"35"18"16,-36-1 0,19 18-16,34-18 15,1 1-15,-54 17 16,1 0-16,-53 0 31</inkml:trace>
  <inkml:trace contextRef="#ctx0" brushRef="#br0" timeOffset="114077.109">25083 3104 0,'35'71'0,"0"-18"15,-17-18-15,17 36 16,-17-54-16,-1 19 15,-17-19-15</inkml:trace>
  <inkml:trace contextRef="#ctx0" brushRef="#br0" timeOffset="114394.45">25471 3316 0,'35'18'15,"-18"-18"-15,36 17 16,-17 1-16,34 17 15,-34-17-15,34 17 16,-35-17 0,18 17-16,-35-17 15,0-1-15,-36-17 16</inkml:trace>
  <inkml:trace contextRef="#ctx0" brushRef="#br0" timeOffset="114599.598">25823 3263 0,'-53'35'0,"36"-17"15,-18 17-15,-18 36 16,35-18-16,18 17 15,0-34-15,0 17 16,18-36-16,-1-17 16</inkml:trace>
  <inkml:trace contextRef="#ctx0" brushRef="#br0" timeOffset="114933.782">26070 2734 0,'-17'18'16,"-1"17"0,0 36-16,18-36 15,18 53-15,17 0 16,1-53 0,-19 1-16,18 17 15,1-18-15,-36-17 16,17-18-16</inkml:trace>
  <inkml:trace contextRef="#ctx0" brushRef="#br0" timeOffset="115093.512">26300 3016 0,'17'36'16,"1"-1"-16,17 18 15,0-36 1</inkml:trace>
  <inkml:trace contextRef="#ctx0" brushRef="#br0" timeOffset="115233.44">26370 2928 0,'0'-18'16,"18"18"0</inkml:trace>
  <inkml:trace contextRef="#ctx0" brushRef="#br0" timeOffset="115438.633">26511 2769 0,'18'0'16,"0"18"-16,-1 0 0,18 35 15,-17-18-15,0 53 16,-18-53 0,0 1-16,0-1 0,-36 35 15,19-52-15,-1 17 16,1-17-16,-1-18 0</inkml:trace>
  <inkml:trace contextRef="#ctx0" brushRef="#br0" timeOffset="115939.538">26899 3369 0,'18'0'16,"35"0"-1,-18 0-15,53-18 16,-52 18-16,-1 0 0,35 0 16,-34 0-1,-19 0-15,1 0 16,0 0-16</inkml:trace>
  <inkml:trace contextRef="#ctx0" brushRef="#br0" timeOffset="116123.287">27146 3193 0,'0'17'15,"18"1"1,-18 0-16,0 17 0,0 35 15,18-34-15,-18 34 16,0-34-16,17-1 16,-17 0-16,18 0 0,-1-17 15,-17 0-15</inkml:trace>
  <inkml:trace contextRef="#ctx0" brushRef="#br0" timeOffset="116584.573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">27217 4939 0,'17'18'63,"19"-1"-48,-19 1-15,54 35 16,-36-18-16,36 18 16,-18-18-16,17 36 15,-17-54-15,-18 1 16,18 17-16,-35-17 15,17 0-15,-52-36 32,-1 0-17</inkml:trace>
  <inkml:trace contextRef="#ctx0" brushRef="#br0" timeOffset="137017.488">27711 4921 0,'0'0'0,"-18"0"16,-17 18-16,17 0 15,1 17-15,-36 53 16,17-35-16,1 0 16,0-18-16,17 18 0,0-18 0,1-17 15,17 17-15,-18-17 16,18 0-16,-17-18 0</inkml:trace>
  <inkml:trace contextRef="#ctx0" brushRef="#br0" timeOffset="137611.598">28028 4445 0,'-17'-18'16,"-1"18"0,0 0-1,18 36-15,0-19 16,-17 19-16,17-19 16,0 36-16,17-18 15,-17 1 1,18-1-16,0 0 0,-18-17 15,17 17 1,1-35-16,-1 18 16,1-18-16</inkml:trace>
  <inkml:trace contextRef="#ctx0" brushRef="#br0" timeOffset="137783.945">28169 4657 0,'18'17'15,"-18"1"-15,18 17 16,-1-17-16,-17 0 0,18-1 16,0 1-16</inkml:trace>
  <inkml:trace contextRef="#ctx0" brushRef="#br0" timeOffset="137923.029">28240 4533 0,'0'0'0,"18"0"15</inkml:trace>
  <inkml:trace contextRef="#ctx0" brushRef="#br0" timeOffset="138166.475">28293 4339 0,'17'18'15,"1"-1"-15,0 1 0,17 35 16,-17-18-16,-1 1 16,1-1-16,17 53 15,-35-53-15,0 1 0,0 17 16,0-36 0,-17 18-16,-1-17 15,18 0-15</inkml:trace>
  <inkml:trace contextRef="#ctx0" brushRef="#br0" timeOffset="140396.79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">28293 5768 0,'0'18'32,"17"-18"-17</inkml:trace>
  <inkml:trace contextRef="#ctx0" brushRef="#br0" timeOffset="141253.782">28363 5627 0,'18'17'15,"0"1"-15,17 53 16,-17-36-16,-1 0 0,18 53 15,-35-52-15,0-1 16,0 36-16,-17-54 16,-18 36-16,17-35 15,-35-1 1</inkml:trace>
  <inkml:trace contextRef="#ctx0" brushRef="#br0" timeOffset="141881.5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">27517 7285 0,'35'-18'16,"-17"1"-16,35 17 0,35-18 16,18 0-1,-18 18 1,-53 0-16,-17 0 16</inkml:trace>
  <inkml:trace contextRef="#ctx0" brushRef="#br0" timeOffset="142316.133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">28434 6756 0,'0'-18'16,"18"18"-1,-1 0-15</inkml:trace>
  <inkml:trace contextRef="#ctx0" brushRef="#br0" timeOffset="142821.765">28610 6632 0,'53'36'0,"-18"-19"16,1 54-16,-1-36 16,-17 36-16,-18-19 15,0-16-15,0 17 0,-53 35 16,35-53-1,-17-17-15</inkml:trace>
  <inkml:trace contextRef="#ctx0" brushRef="#br0" timeOffset="148844.408">30304 5345 0,'0'-18'16,"-18"36"15,0 17-31,18 0 16,0 36-16,0-1 16,0-34-16,18 34 15,0-52-15,-1-1 16,36 19-1,-18-36-15,-17 0 0,35-36 16,-53 19-16</inkml:trace>
  <inkml:trace contextRef="#ctx0" brushRef="#br0" timeOffset="149008.641">30339 5098 0,'35'-18'16,"-17"18"0,35-18-16,-18 18 15,-17 0-15,-1-17 0,1 17 16</inkml:trace>
  <inkml:trace contextRef="#ctx0" brushRef="#br0" timeOffset="149257.657">30709 5327 0,'53'0'16,"18"-18"0,-36 18-16,0 0 0,18-17 15,-35 17 1</inkml:trace>
  <inkml:trace contextRef="#ctx0" brushRef="#br0" timeOffset="149630">31133 5186 0,'35'0'15,"18"0"-15,-36-18 16,54 18-16,-53-17 16,35 17-16,-36-18 15</inkml:trace>
  <inkml:trace contextRef="#ctx0" brushRef="#br0" timeOffset="149808.609">31256 5062 0,'0'36'0,"18"34"16,-18-35-16,0 18 16,17-17-16,1 17 15,-18-18-15,18 0 16</inkml:trace>
  <inkml:trace contextRef="#ctx0" brushRef="#br0" timeOffset="150145.425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">31238 5556 0,'36'18'16,"34"-18"-1,36 0-15,-53 0 16,35 0 0,-70 0-16</inkml:trace>
  <inkml:trace contextRef="#ctx0" brushRef="#br0" timeOffset="151207.852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">31044 6509 0,'0'17'16,"-17"54"-16,17-36 15,-18 18 1,1-18-16,34 36 0,-17-53 16,35 17-1</inkml:trace>
  <inkml:trace contextRef="#ctx0" brushRef="#br0" timeOffset="151964.5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">32897 6914 0,'17'-17'0,"-34"-1"15,-19 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">16263 7567 0,'-18'0'15,"36"0"-15,17 35 16,1-17-16,52 53 16,0 34-1,-17 37 1,-1-1-16,-52-53 0,-1 71 15,-34-36 1,-1-17 0,-17-18-16,0-53 15,17 1-15</inkml:trace>
  <inkml:trace contextRef="#ctx0" brushRef="#br0" timeOffset="7874.111">17639 8167 0,'-18'0'16,"36"0"0,0 0-1,17 0-15,0 0 16,0 0 0,1 0-16,-1 0 0,35 0 15,-34 0-15,-1 0 16,-17 17-16,-18 1 15</inkml:trace>
  <inkml:trace contextRef="#ctx0" brushRef="#br0" timeOffset="8015.343">17709 8431 0,'71'0'16,"-36"0"-16,1 0 0,34-17 15,-17-1 1,-35 18-16</inkml:trace>
  <inkml:trace contextRef="#ctx0" brushRef="#br0" timeOffset="8731.523">19015 7620 0,'-18'18'15,"18"17"1,0 0-16,0 36 16,0-18-16,0 53 15,18-71-15,-1 53 16,1-70-16,17 17 16,-17-17-16,0-1 15,-18 1 1</inkml:trace>
  <inkml:trace contextRef="#ctx0" brushRef="#br0" timeOffset="8925.473">18821 8361 0,'35'-18'15,"53"18"1,18-35-1,-53 17-15,17 18 0,54-17 16,-71-1-16,17 18 16,-52 0-16,0 0 15,-1 0-15,-17 18 0</inkml:trace>
  <inkml:trace contextRef="#ctx0" brushRef="#br0" timeOffset="9225.886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">19950 7743 0,'-18'36'15,"18"-19"-15,0 36 0,-18 0 16,18 0-16,0 0 16,0 18-16,0 52 15,0-70-15,18 0 0,17 35 16,-17-53-16,35 18 16,-36-17-16,1-19 15,0-17-15,-1 0 16</inkml:trace>
  <inkml:trace contextRef="#ctx0" brushRef="#br0" timeOffset="11088.91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">20814 8273 0,'53'0'16,"0"-18"-1,17-17 1</inkml:trace>
  <inkml:trace contextRef="#ctx0" brushRef="#br0" timeOffset="12351.239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">21696 7743 0,'17'0'15,"1"0"1,35 36 0,-18-1-16,36 53 15,-53-35-15,17 18 0,0 52 16,-17-70-16,-1 71 15,1-72-15,-18-16 16,-18-1-16,1 36 16,-1-54-16,0 1 15,18 0-15,-17-18 16,17-18-16</inkml:trace>
  <inkml:trace contextRef="#ctx0" brushRef="#br0" timeOffset="13173.307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">25559 8043 0,'17'0'16,"-17"-17"15,0-1 32,0 0-48,0-17-15,0 18 16,0-1-16,0 0 16,18-17-16,-18 0 15,0 17-15,0 0 16,0 36 15,0 17-15,0 1-16,0 34 15,0-35-15,0 18 16,0-17-16,0 17 16,0-18-16,0 0 15</inkml:trace>
  <inkml:trace contextRef="#ctx0" brushRef="#br0" timeOffset="55073.285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">14817 9437 0,'0'0'0,"0"-18"0,0 36 62,-18-1-46,18 36 0,0-17-16,0 34 15,0-35-15,18 36 16,-18-36-16,0 1 16,17-1-16,-17 0 0,18 18 15,-18-35-15,0 17 16,0-17-16,18-18 15,-36 0 17</inkml:trace>
  <inkml:trace contextRef="#ctx0" brushRef="#br0" timeOffset="63626.515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1">16087 9507 0,'0'18'31,"17"-18"-15,1 35-16,-18-17 16,0 17-1,18-17-15,-18-1 16,0 19-16,17-1 0,-17 0 0,18-17 16,0 53-16,-18-54 15,17 18-15,-17-17 0,18 17 16,-18-17-1,0 0-15,-18-18 16</inkml:trace>
  <inkml:trace contextRef="#ctx0" brushRef="#br0" timeOffset="67206.641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">2170 10495 0,'17'-17'16,"-34"17"-16,-1 0 16,0 35-1,1 18-15,17 0 16,-18 17-16,18 18 0,0 1 15,0 87-15,0-70 16,18 53 0,-1-89-16,36 54 15,-17-72-15,-19-16 0,18-1 16,1-17-16,17-1 16</inkml:trace>
  <inkml:trace contextRef="#ctx0" brushRef="#br0" timeOffset="125482.834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">3281 11359 0,'-18'53'16,"1"18"-16,-1-53 16,0 34-16,1-34 15,17 0-15,17-18 16</inkml:trace>
  <inkml:trace contextRef="#ctx0" brushRef="#br0" timeOffset="126545.962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">4851 11042 0,'17'0'31,"36"0"-16,-17 0-15,34 0 16,-35 0 0,18 0-16,-17 0 15,-1 18-15,-35-1 16,-18 19 0</inkml:trace>
  <inkml:trace contextRef="#ctx0" brushRef="#br0" timeOffset="128069.127">4904 11307 0,'70'0'16,"-35"0"-1,18-18-15,18 0 16,-36 18-16,-17 0 0,-1 0 16</inkml:trace>
  <inkml:trace contextRef="#ctx0" brushRef="#br0" timeOffset="129191.69">5980 11060 0,'17'0'31,"54"0"-16,-36 17 1,18-17-16,18-17 16,-19 17-16,-16 0 15,-1-18-15,0 18 0,-17 0 16,-36 0-16</inkml:trace>
  <inkml:trace contextRef="#ctx0" brushRef="#br0" timeOffset="129809.099">7144 10389 0,'0'-35'16,"-18"0"-1,0 35 1,18 35 0,-17 18-16,-1 53 15,18 35-15,0 18 16,0-89-16,18 1 15,17 105 1,18-88 0,0-52-16,-18-1 15,1-35-15,-19 0 16</inkml:trace>
  <inkml:trace contextRef="#ctx0" brushRef="#br0" timeOffset="131483.853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">8220 10425 0,'0'17'16,"17"19"-16,-17 34 0,0 1 15,18-18-15,-18 17 0,0 89 16,0-106-1,18 17-15,-1 19 16,19-54-16,-19 0 0,18 0 16</inkml:trace>
  <inkml:trace contextRef="#ctx0" brushRef="#br0" timeOffset="132044.2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">10971 10989 0,'18'0'16,"17"18"-1,1-18-15,34 0 16,-17 0-16,-18 0 16,36 0-16,-53 0 0,17 17 15</inkml:trace>
  <inkml:trace contextRef="#ctx0" brushRef="#br0" timeOffset="135232.588">11165 10866 0,'0'52'16,"0"1"-16,18 18 16,-18-36-16,18 18 15,-1-35-15,1 17 16</inkml:trace>
  <inkml:trace contextRef="#ctx0" brushRef="#br0" timeOffset="135749.316">12100 10530 0,'-17'0'0,"-1"18"16,-17 17-16,17 1 16,18-1-16,0 0 0,-18 18 15,36 53-15,-18-53 16,18 0-16,-1 0 16,36 35-16,0 0 15,-35-53-15,17-17 16,18 17-16,-35-35 15,-1 0-15</inkml:trace>
  <inkml:trace contextRef="#ctx0" brushRef="#br0" timeOffset="136043.797">12524 10566 0,'0'88'16,"0"-53"-1,0 71 1,17-18-16,-17-35 0,0-18 15,18 18-15,-18 18 16,18-53-16,-1 34 16,1-52-16,-18 18 15</inkml:trace>
  <inkml:trace contextRef="#ctx0" brushRef="#br0" timeOffset="136227.019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">13617 10495 0,'71'35'16,"-1"36"-16,-17-18 15,-17 0-15,34 88 16,1-18-16,-54-70 16,1 53-16,-36-35 15,1-36-15,-36 0 16,35-35-16,-17 18 16,-18-18-1,35 18-15,-17-18 16</inkml:trace>
  <inkml:trace contextRef="#ctx0" brushRef="#br0" timeOffset="138947.781">14499 10601 0,'18'-18'78,"-18"36"63,0 0-110,0 17-15,0 0-16,0 53 15,0-52-15,17 69 16,-17-52-16,0 53 16,0-70-16,18 52 15,0-53-15,17 18 16,-17-35-16,-1-1 16</inkml:trace>
  <inkml:trace contextRef="#ctx0" brushRef="#br0" timeOffset="139218.433">14905 11024 0,'-53'36'0,"35"-1"16,18 0-16,18 0 15,17 1-15,1-19 16,34 1-16,-35-18 15,1 0-15,-1 0 16,-17 0-16,17-35 16,-35 17-16,-18 0 0,1 1 15,-19-54-15,-34 36 16,34 17-16,19 1 16,-18 17-1</inkml:trace>
  <inkml:trace contextRef="#ctx0" brushRef="#br0" timeOffset="139618.79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">15840 10601 0,'-53'0'0,"35"18"16,-17 35-16,35-1 16,0 72-16,18-54 15,34 89 1,-16-88-16,17 35 16,-18-53-16,0-1 15,0-34-15,-17 0 16,0-18-16</inkml:trace>
  <inkml:trace contextRef="#ctx0" brushRef="#br0" timeOffset="140058.662">16193 10901 0,'17'106'16,"1"-18"0,-1-18-16,1-34 15,-18-19-15,18 1 0,-1 0 16</inkml:trace>
  <inkml:trace contextRef="#ctx0" brushRef="#br0" timeOffset="140198.109">16492 11077 0,'71'0'15,"-1"0"1,-17 0-16,-17 0 0,-19 0 16</inkml:trace>
  <inkml:trace contextRef="#ctx0" brushRef="#br0" timeOffset="140697.882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">16880 10813 0,'18'0'16,"0"-18"-1,-18 0-15,17-17 16,1 17-1,-18 1-15,18-18 0,-18 17 16,0-17 0,17 52 15,-17 1-31,18 0 0,0 17 16,17 18-16,-18-36 15,19 36 1,-19-35-16,1 0 0</inkml:trace>
  <inkml:trace contextRef="#ctx0" brushRef="#br0" timeOffset="141604.35">17463 10583 0,'35'36'16,"0"-1"-1,-17 0-15,52 53 16,-52-35-16,17-17 0,18 52 16,-53-53-1,35 36-15,-35-36 16,0 0-16,-17 18 16,17-35-16,-36-1 15,19 1-15,-1 0 16</inkml:trace>
  <inkml:trace contextRef="#ctx0" brushRef="#br0" timeOffset="142461.169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">21361 9525 0,'17'0'63,"1"18"-63,0-1 15,35 36-15,-18-18 16,0 18-16,0-17 0,18 17 16,35 35-16,-35-53 15,0 0-15,-17 1 16,-1-19-16,0 1 0,-17 0 16,35-1-16,-36 1 15,1-18-15,-18-18 16,-18 1-16</inkml:trace>
  <inkml:trace contextRef="#ctx0" brushRef="#br1" timeOffset="162269.825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">1817 13035 0,'0'-17'31,"-18"17"-31,1 0 16,34 0 15,54 17-15,-36-17-1,71 0-15,-53 0 16,70-17-16,-70 17 15,35-18-15,-52 18 16,-1-18 0,-53 18-1</inkml:trace>
  <inkml:trace contextRef="#ctx0" brushRef="#br1" timeOffset="181968.731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">2769 13106 0,'-35'-53'16,"0"0"-1,-18 35 1,18 36-1,17 0-15,18 52 16,18 36-16,-1-53 16,54 88-1,-54-88-15,36 17 16,-53-34-16,18 17 16,-36-36-16</inkml:trace>
  <inkml:trace contextRef="#ctx0" brushRef="#br1" timeOffset="182324.381">2558 13511 0,'35'-17'16,"35"-1"-1,19 0-15,-54 1 0,18 17 16,-18-18 0</inkml:trace>
  <inkml:trace contextRef="#ctx0" brushRef="#br1" timeOffset="183380.943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">4763 13159 0,'-18'0'16,"36"0"-16,-1 0 15,36 0 1,-18 0-16,1 0 0,-1 0 16,0 0-16,18 0 15,-35 0-15,-1 17 16</inkml:trace>
  <inkml:trace contextRef="#ctx0" brushRef="#br1" timeOffset="184216.035">4763 13370 0,'52'0'15,"19"0"1,-36 0-16,18 0 16,-18 0-16,1 18 15</inkml:trace>
  <inkml:trace contextRef="#ctx0" brushRef="#br1" timeOffset="184775.751">5468 12876 0,'0'18'32,"0"17"-32,18-17 15,-18 53 1,0-36-16,0 0 0,0 18 0,0 0 16,17 0-1,-17 35-15,0-53 0,18 1 16,-18 16-16,18-16 15,-18-19-15,17-17 16,1 0 0,0-17-16</inkml:trace>
  <inkml:trace contextRef="#ctx0" brushRef="#br1" timeOffset="184999.012">6068 13053 0,'17'0'16,"1"0"-1,0 0-15</inkml:trace>
  <inkml:trace contextRef="#ctx0" brushRef="#br1" timeOffset="185115.581">6191 13388 0</inkml:trace>
  <inkml:trace contextRef="#ctx0" brushRef="#br1" timeOffset="187862.397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">8061 12841 0,'-35'35'16,"17"89"-1,18-18 1,18-36-16,-1 36 16,1-71-16,17 1 0,-17-1 15,17 18-15,0-36 16,1 1-16</inkml:trace>
  <inkml:trace contextRef="#ctx0" brushRef="#br1" timeOffset="188497.233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">8290 13053 0,'18'0'16,"17"-35"-1,-17-1-15,-1 19 16,1-1-16,17-35 16,-35 35-16,18 1 15,-18-1-15,18 36 31,-1-1-15,1 19 0,0-19-16,17 19 15,-17-1-15,-1-17 0</inkml:trace>
  <inkml:trace contextRef="#ctx0" brushRef="#br1" timeOffset="189236.082">8855 13300 0,'0'53'16,"-18"-18"0,0 0-1,1 0-15</inkml:trace>
  <inkml:trace contextRef="#ctx0" brushRef="#br1" timeOffset="189675.6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">9684 12859 0,'70'88'16,"-34"-17"-1,34 52-15,1 0 16,-71-70-16,17 18 16,-17-18-16,-17 35 15,-1-53-15,0 1 0,1-19 16,-18 1-16,-18 0 16</inkml:trace>
  <inkml:trace contextRef="#ctx0" brushRef="#br1" timeOffset="190860.842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">10460 13070 0,'18'18'0,"34"0"16,-16-18-1,-1 0-15,36 0 16,-1 0-16,-35-18 15</inkml:trace>
  <inkml:trace contextRef="#ctx0" brushRef="#br1" timeOffset="192619.924">10548 13264 0,'71'18'15,"17"0"1,0-18-1,-35-18-15</inkml:trace>
  <inkml:trace contextRef="#ctx0" brushRef="#br1" timeOffset="192923.465">11289 13159 0,'18'0'16,"34"17"-1,-34-17-15,53 18 16,-36-18-16,0 0 0,-17 18 16,17-18-1,-17 17-15</inkml:trace>
  <inkml:trace contextRef="#ctx0" brushRef="#br1" timeOffset="194331.13">12330 12771 0,'0'-18'16,"17"36"15,-17 70-16,0-35-15,18 0 16,-18 70-16,0-70 16,0 53-1,18-36-15,-1-17 16,-17-35-16,18 0 16,-1-18-16</inkml:trace>
  <inkml:trace contextRef="#ctx0" brushRef="#br1" timeOffset="194602.622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">12488 11677 0,'-17'0'16,"-1"0"0,18 18 15,18-18-15,-1 0-1,1 0-15,53 17 16,-19-17-16,19 0 0,0 0 15,123 0-15,-106 0 16,18-17-16,88-1 16,-89 18-16,-16 0 0,52-18 15,-88 18-15,17 0 16,-52 18-16,-53-18 31</inkml:trace>
  <inkml:trace contextRef="#ctx0" brushRef="#br1" timeOffset="-213810.286">15205 13106 0,'-18'0'15,"0"0"1,36 0 0,0 0-1,17 0 1,18 0-16,0 0 0,70 0 15,-52 0-15,-1 0 0,72-18 16,-72 18 0,-17 0-16,-18 0 0,1-18 15,16 18-15</inkml:trace>
  <inkml:trace contextRef="#ctx0" brushRef="#br1" timeOffset="-213499.957">15416 12859 0,'-17'17'31,"-1"1"-31,-52 17 16,34-17-16,-70 35 15,71-35-15,-35 34 16,34-34-16,36 0 16,-17-1-16,34 1 0,19 17 15,17 1-15,52-1 16,-52-18-16,53 1 15</inkml:trace>
  <inkml:trace contextRef="#ctx0" brushRef="#br1" timeOffset="-207197.83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-206698.951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-206545.516">18309 13018 0,'18'0'0,"-1"0"16,36 0-16,-35 17 16,17-17-16,36 0 15,-54-17-15,19 17 0,-19 0 16,-17-18-16,18 18 16</inkml:trace>
  <inkml:trace contextRef="#ctx0" brushRef="#br1" timeOffset="-206369.101">18486 12823 0,'0'106'16,"17"0"-1,1-53-15,-1-18 0,36 36 16,0-18-1</inkml:trace>
  <inkml:trace contextRef="#ctx0" brushRef="#br1" timeOffset="-205295.941">19403 12559 0,'0'18'16,"17"52"-1,1 1-15,0 52 16,-1-70-16,-17 0 16,18 0-16,0-18 0,-1 18 15,1 0 1,0-35-16,17-1 16</inkml:trace>
  <inkml:trace contextRef="#ctx0" brushRef="#br1" timeOffset="-205034.788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-204645.76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-204240.84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-203962.807">20620 12612 0,'0'-18'0,"0"1"16,18-1-16,-1 0 15,1 1-15,-1 17 16,36-18-16,-35 0 16,0 18-16,-1-17 15,1 17-15,-18 17 31,18 19-31,-1-1 16,1-17-16,-1 17 0,1-35 16,0 17-16</inkml:trace>
  <inkml:trace contextRef="#ctx0" brushRef="#br1" timeOffset="-203294.474">21925 12506 0,'0'-18'16,"0"36"-1,0 53 1,0-19-16,0 19 0,0-18 16,18 70-16,-18-70 15,17 36-15,1-54 16,0-18-16,17 1 16,-17-18-16</inkml:trace>
  <inkml:trace contextRef="#ctx0" brushRef="#br1" timeOffset="-202721.713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-201727.246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-201292.277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-200966.023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-199284.798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-198639.468">24007 13018 0,'0'35'16,"0"-18"-16,0 1 0,0 17 0,-18 1 16,18-19-1,-18 19-15,1-19 16</inkml:trace>
  <inkml:trace contextRef="#ctx0" brushRef="#br1" timeOffset="-197810.612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-197404.101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-197260.904">25647 12947 0,'18'-18'15,"35"-17"1,-1 17 0,1 18-16,-17 0 15,-19 0-15,1-17 16</inkml:trace>
  <inkml:trace contextRef="#ctx0" brushRef="#br1" timeOffset="-197117.034">25788 12647 0,'0'18'0,"18"70"15,-18-53-15,17 18 0,1 0 16,17 53-16,-17-71 15,17 36 1</inkml:trace>
  <inkml:trace contextRef="#ctx0" brushRef="#br1" timeOffset="-196449.186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-196158.714">26688 12612 0,'0'-18'16,"17"18"-1,1-17-15,0-1 0,17-17 16,0 17-16,-17 0 0,-1-35 15,1 36-15,0 17 16,-18-18 0,17 18-16,-17 18 0,36 35 15,-19-36-15,1 19 16,17 17-16,-17-18 16,17-18-16,0 1 15</inkml:trace>
  <inkml:trace contextRef="#ctx0" brushRef="#br1" timeOffset="-195484.142">27869 12365 0,'0'18'15,"0"17"1,0 0-16,18 18 0,0 53 16,-18-53-16,17-18 15,-17 53-15,0-17 16,0-36-16,0-17 15,0-1 1</inkml:trace>
  <inkml:trace contextRef="#ctx0" brushRef="#br1" timeOffset="-194503.089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-194384.119">29580 12929 0</inkml:trace>
  <inkml:trace contextRef="#ctx0" brushRef="#br1" timeOffset="-190137.138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-189139.113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-185065.071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-183530.314">24888 13635 0,'18'0'16,"0"0"-1,17 18 1,-17-18-16,35 0 16,-36 0-16,36 0 15</inkml:trace>
  <inkml:trace contextRef="#ctx0" brushRef="#br1" timeOffset="-182941.356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-173646.193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-173381.674">2858 14605 0,'0'-18'0,"-36"-17"16,19 17-16,-19 1 15,19-1-15,-1 18 0,-17 35 16,17 1 0,18-1-16,0 0 15,0 18-15,0 0 0,18 53 16,-1-53-16,19 53 16,-19-71-16,1 18 15,-18-35-15,-18-18 16,1 0-1</inkml:trace>
  <inkml:trace contextRef="#ctx0" brushRef="#br1" timeOffset="-173258.806">2593 14940 0,'70'18'16,"36"-1"-16,-17 1 15,-54-18-15,0 0 16,0 0-1</inkml:trace>
  <inkml:trace contextRef="#ctx0" brushRef="#br1" timeOffset="-172512.77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-172325.7">4639 14746 0,'53'18'15,"18"-18"1,17 0 0,-71 0-16,36 0 15</inkml:trace>
  <inkml:trace contextRef="#ctx0" brushRef="#br1" timeOffset="-172196.727">4727 14870 0,'18'17'0,"17"-17"16,0 18-16,1-18 16,52-18-16,-53 18 15,36-17-15</inkml:trace>
  <inkml:trace contextRef="#ctx0" brushRef="#br1" timeOffset="-171812.882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-171463.213">6315 14499 0,'17'18'16,"19"-1"0,-36 1-16,0 0 0</inkml:trace>
  <inkml:trace contextRef="#ctx0" brushRef="#br1" timeOffset="-171340.013">6385 14905 0,'36'18'16,"-19"-1"0</inkml:trace>
  <inkml:trace contextRef="#ctx0" brushRef="#br1" timeOffset="-167813.449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-165321.36">8026 11800 0,'-18'-17'16,"18"-1"-1,-18 1-15,18-1 16,18 18 15,17 18-15,-17-1 0,0 18-16,-1-17 0,54 17 15,-54 1-15,54 17 16,-36-36-1,1 18-15,-19-17 0,18 0 0,1 17 16,-19-17 0,-34-18-1</inkml:trace>
  <inkml:trace contextRef="#ctx0" brushRef="#br1" timeOffset="-165010.869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-163343.077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-162307.889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-161001.684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-160589.665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-160312.773">8378 14517 0,'0'-35'16,"18"-1"-16,-18 1 0,18 17 16,-1 1-16,1-1 15,0 18-15,-1 0 16,1 0-16,0 0 0,-1 35 15,1-35-15,17 36 16,-17-19 0,-1 1-1,1 0-15,-18-1 16,18 1-16</inkml:trace>
  <inkml:trace contextRef="#ctx0" brushRef="#br1" timeOffset="-160045.558">8961 14940 0,'0'35'16,"0"-17"-16,-18 17 15,18-17-15,-18-18 0,18 18 16,0-36 0</inkml:trace>
  <inkml:trace contextRef="#ctx0" brushRef="#br1" timeOffset="-159594.153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-159338.023">9578 14376 0,'70'17'16,"1"72"-16,-36-37 16,1 1-16,17 71 15,-36-54-15,1 36 16,-18-53-16,-18 18 15,1-36-15,-19 0 16,1-17-16,0 0 16,-1-1-16</inkml:trace>
  <inkml:trace contextRef="#ctx0" brushRef="#br1" timeOffset="-158633.296">10583 14640 0,'18'0'16,"35"0"0,-18-17-16,36 17 15,-36-18-15,0 18 0,1 18 16</inkml:trace>
  <inkml:trace contextRef="#ctx0" brushRef="#br1" timeOffset="-158494.965">10636 14958 0,'36'0'0,"34"17"15,-35-34-15,36-1 16,-18 1-1,0-1-15</inkml:trace>
  <inkml:trace contextRef="#ctx0" brushRef="#br1" timeOffset="-157909.679">11536 14676 0,'-18'0'16,"36"0"-1,-1 0-15,19 0 16,52 0-16,-35-18 16,17 18-1,-34 0-15,17 0 16,-36 0-16,1-18 16</inkml:trace>
  <inkml:trace contextRef="#ctx0" brushRef="#br1" timeOffset="-154307.395">12488 14358 0,'0'-18'0,"0"1"0,0-1 16,0 1 0,0-1-16,0 36 15,18 17 1,-18 18-16,18 53 15,-18-54-15,0 72 16,0-71-16,17 0 16,-17-18-16,18-17 15,17 35-15,-17-53 16,17 17-16</inkml:trace>
  <inkml:trace contextRef="#ctx0" brushRef="#br1" timeOffset="-154040.198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-153644.96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-153293.915">13776 14199 0,'-18'36'31,"18"-19"-31,-17 36 0,17-18 0,0 18 15,0 0-15,17 35 16,-17-35-16,18 0 16,35 35-16,-35-52 15,34 17-15,-34-18 16,0-35-16,17 18 16,-17-18-16</inkml:trace>
  <inkml:trace contextRef="#ctx0" brushRef="#br1" timeOffset="-153061.553">14093 14323 0,'0'53'16,"18"35"-1,0 18 1,-18-71-16,0 18 0,17-18 16,-17 36-16,18-54 15,-18 1-15,18 0 16,-1-18-16</inkml:trace>
  <inkml:trace contextRef="#ctx0" brushRef="#br1" timeOffset="-152932.591">14323 14640 0,'35'0'16,"-17"0"-1,35 0-15,-36 0 16,1 0-16,0 0 16</inkml:trace>
  <inkml:trace contextRef="#ctx0" brushRef="#br1" timeOffset="-152505.338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-152138.433">14605 14358 0,'0'-18'16,"18"-17"-16,-1 0 15,1 0-15,-18 17 16,18 0-1,-1 1-15,-17-1 16,0 0-16,18 18 0,-18 18 16,0 0-1,17 17-15,1 18 16,0-35-16,17 17 16,0-18-16,-17 1 0,17 17 15,-17-17-15,0 0 16</inkml:trace>
  <inkml:trace contextRef="#ctx0" brushRef="#br1" timeOffset="-151847.754">14958 14058 0,'0'-17'16,"17"34"0,19 18-1,-19-17-15,54 70 16,-53-35-16,17 0 0,18 71 16,-18-71-16,-17 52 15,-1-52-15,-34 35 16,-1-52-1,-35 34-15,18-34 16,-53 17-16,52-18 16</inkml:trace>
  <inkml:trace contextRef="#ctx0" brushRef="#br1" timeOffset="-144823.679">16228 14570 0,'-18'0'0,"1"0"16,34 0 0,36 0-1,35 0 1,-35 0-16,53 0 15,-53 0-15,53-18 16,-53 18-16,0 0 16,-53-18-1,-18 18 1</inkml:trace>
  <inkml:trace contextRef="#ctx0" brushRef="#br1" timeOffset="-144563.076">16439 14393 0,'0'-17'16,"-17"17"-1,-1 17-15,-35 1 16,18 0 0,0 17-16,-36 18 15,54-36-15,-36 36 16,53-35-16,0 17 15,17-17-15,71 17 16,-35-35-16,36 18 16,-54-18-16,35 17 15,-52 1-15,0-18 16</inkml:trace>
  <inkml:trace contextRef="#ctx0" brushRef="#br1" timeOffset="-143935.866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-143478.006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-143338.618">18733 14623 0,'35'0'16,"18"-18"-1,-36 18-15,72-18 0,-72 18 16,36-17 0</inkml:trace>
  <inkml:trace contextRef="#ctx0" brushRef="#br1" timeOffset="-143178.959">18856 14429 0,'18'53'0,"17"70"16,0-17-16,-17-53 15,-1-18-15,19 36 16,-19-36 0</inkml:trace>
  <inkml:trace contextRef="#ctx0" brushRef="#br1" timeOffset="-138207.194">19808 14323 0,'0'-18'0,"18"1"16,0 17-1,-18-18-15,17 18 16,-17 35 31,0-17-47,0 17 0,0 53 16,0-52-16,18-1 15,-18 18-15,18-18 16,-18 0-16,17 18 15,-17-18-15,0 1 16,0-19-16,18 1 16,-18 0-16</inkml:trace>
  <inkml:trace contextRef="#ctx0" brushRef="#br1" timeOffset="-137488.487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-137060.707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-136381.328">21167 14217 0,'17'-18'16,"-17"36"15,18 35-15,-18-18-16,0 71 15,18-53-15,-18 53 16,0-71-16,17 36 16,-17-54-16,18 18 15,-18-17-15,18-18 16,-18-18-16</inkml:trace>
  <inkml:trace contextRef="#ctx0" brushRef="#br1" timeOffset="-136227.867">21361 14534 0,'17'-17'15,"1"17"1,35 0-16,-35 0 15,17 0-15,0 0 16</inkml:trace>
  <inkml:trace contextRef="#ctx0" brushRef="#br1" timeOffset="-135841.496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-135547.509">21661 14217 0,'17'0'31,"18"-18"-15,-17 1-16,35-1 15,-18 0-15,1 1 16,-19-19-1,1 36-15,-18 18 16,18 17 0,-18 1-16,35 34 15,-18-34 1,-17-19-16,36 36 0,-19-53 16</inkml:trace>
  <inkml:trace contextRef="#ctx0" brushRef="#br1" timeOffset="-134847.015">22754 14270 0,'0'0'0,"0"18"31,0 52-15,0-35-16,0 18 0,18 53 15,-18-53-15,0 0 16,17 17-16,1-34 15,-18-1-15,18-17 0,-18-1 16,35-17-16,-17 0 16</inkml:trace>
  <inkml:trace contextRef="#ctx0" brushRef="#br1" timeOffset="-134046.541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-133745.57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-133161.86">24924 14764 0,'17'17'16,"1"-17"0,0 0-16,-1 0 0,1 0 15</inkml:trace>
  <inkml:trace contextRef="#ctx0" brushRef="#br1" timeOffset="-133010.841">25294 14764 0,'18'0'0,"-1"0"15,-17-18-15,18 18 0,0 0 16,-1 0-16</inkml:trace>
  <inkml:trace contextRef="#ctx0" brushRef="#br1" timeOffset="-132906.479">25559 14746 0,'0'-18'0</inkml:trace>
  <inkml:trace contextRef="#ctx0" brushRef="#br1" timeOffset="-132762.569">25894 14781 0,'35'0'15,"-35"-17"16</inkml:trace>
  <inkml:trace contextRef="#ctx0" brushRef="#br1" timeOffset="-131771.479">11836 15152 0,'0'17'16,"-18"-17"-16,18 18 0,0 17 16,-18-17-16,18 17 0,0 1 15,0-19-15,0 18 16,0-17-16,18 0 0,-18-1 0,18 19 16,-1-36-16,-17 17 15</inkml:trace>
  <inkml:trace contextRef="#ctx0" brushRef="#br1" timeOffset="-131499.674">11553 15293 0,'0'-18'15,"36"-17"1,-19 17-16,19-35 15,-1 1 1,-17 34-16,-1 0 0,1 18 16,0-17-16,-1-1 15,1 36 1,-1 17 0,1-17-16,17 34 15,-17-34-15,35 17 16,-18-17-16,18 0 15</inkml:trace>
  <inkml:trace contextRef="#ctx0" brushRef="#br1" timeOffset="-128957.337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-128452.523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-128291.234">27764 14587 0,'35'0'16,"-17"0"-16,52 0 0,-35 0 16,18 0-16,0-17 15,-18 17-15,36-18 16,-53 18-16,-36-18 16</inkml:trace>
  <inkml:trace contextRef="#ctx0" brushRef="#br1" timeOffset="-128117.139">27958 14305 0,'17'53'16,"1"35"0,-18 18-16,18-35 15,-18-18-15,17-1 0,1 19 16,-1-36-16,1 1 15</inkml:trace>
  <inkml:trace contextRef="#ctx0" brushRef="#br1" timeOffset="-126394.487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-126037.771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-125080.921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-124653.976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-124314.649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-124080.571">31291 14146 0,'-17'71'0,"17"35"16,17-36-1,-17 54-15,18-71 16,0 17-16,-18-17 0,35 35 15,-17-52-15,-1-1 16,-17-17-16,18-1 16,-18-34-16,18-1 15</inkml:trace>
  <inkml:trace contextRef="#ctx0" brushRef="#br1" timeOffset="-123875.23">31538 14164 0,'0'106'15,"18"-36"-15,-18 72 16,0-72-16,0-17 0,18 70 16,-1-17-1,1-70-15,-18-1 16,0-17-16,0-1 0,0 1 15</inkml:trace>
  <inkml:trace contextRef="#ctx0" brushRef="#br1" timeOffset="-112735.023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-108603.292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-93471.76">18680 10989 0,'-18'0'31,"36"0"32,52 18-48,-17-18-15,71 0 16,-54 0-16,71 17 16,-70-17-16,70 0 15,-71 0-15,54-17 16,-71 17-1,17-18-15,-34 18 16,-36-18-16</inkml:trace>
  <inkml:trace contextRef="#ctx0" brushRef="#br0" timeOffset="-93027.793">19032 10795 0,'-53'18'16,"-17"-1"-1,17 1-15,-18 17 16,36-35-16,-53 35 15,70-17-15,-35 17 16,36-17-16,17 17 16,17 1-16,36-1 15,-17-17-15,-1 17 16,18-18-16,35 19 16,-70-19-16,17 19 0,-35-19 15</inkml:trace>
  <inkml:trace contextRef="#ctx0" brushRef="#br0" timeOffset="-37697.173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-28343.976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-27937.647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-27637.423">2699 16933 0,'-88'18'16,"35"-18"-16,0 18 15,17-1-15,54 1 16,-18 0-16,71 17 15,17 0-15,-53-17 16,53-1-16,-52 1 16,-19 0-1,1-1-15,-36 19 16,-17-19-16,-36 1 16,36-1-16,-53-17 15,53 0-15,-1-17 16,19-1-16</inkml:trace>
  <inkml:trace contextRef="#ctx0" brushRef="#br0" timeOffset="-27444.023">3052 17039 0,'52'0'15,"1"0"1,36-17 0,-54 17-16,18-36 15,-36 19-15</inkml:trace>
  <inkml:trace contextRef="#ctx0" brushRef="#br0" timeOffset="-27247.799">3175 16933 0,'0'106'16,"0"-53"-16,18 35 15,-18-52-15,17-1 16,1-18-16,-18 19 0,18-19 15</inkml:trace>
  <inkml:trace contextRef="#ctx0" brushRef="#br0" timeOffset="-26526.01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-26065.435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-25879.51">5592 16686 0,'-36'71'0,"19"0"16,17-19 0,35-16-16,18-19 15,35-17 1,-17-17-1,-36-1-15</inkml:trace>
  <inkml:trace contextRef="#ctx0" brushRef="#br0" timeOffset="-25719.779">5786 16739 0,'-18'0'16,"71"0"15,-36 0-31,19 0 16,-1 0-16,53-17 0,-52-1 15,34-17 1,-52 35-16,-18-18 16,17 0-16</inkml:trace>
  <inkml:trace contextRef="#ctx0" brushRef="#br0" timeOffset="-25526.194">5997 16545 0,'0'53'16,"18"35"-1,-18 18-15,0-70 0,0-1 16,35 18 0,-17-36-16,35-34 15,-36-1-15</inkml:trace>
  <inkml:trace contextRef="#ctx0" brushRef="#br0" timeOffset="-25375.884">6279 16739 0,'18'53'16,"0"-17"-1,-18-19-15,17-17 0,19 0 16,-1-17-1,-35-1-15</inkml:trace>
  <inkml:trace contextRef="#ctx0" brushRef="#br0" timeOffset="-25268.421">6332 16457 0,'0'-18'15,"18"18"1</inkml:trace>
  <inkml:trace contextRef="#ctx0" brushRef="#br0" timeOffset="-24729.343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-24450.962">6879 16916 0,'0'17'15,"0"1"-15,-17-18 16,34 0 0,1-35-1,-18 17-15,17 0 16,36-34-16,-35 34 16,35-17-16,-35 35 15,17 17-15,-18 1 16,1 17-16,0 0 15,-1 18 1,1-35-16,0 17 16,-1-17-16,1-18 15</inkml:trace>
  <inkml:trace contextRef="#ctx0" brushRef="#br0" timeOffset="-24122.845">7620 16351 0,'0'18'16,"0"0"-1</inkml:trace>
  <inkml:trace contextRef="#ctx0" brushRef="#br0" timeOffset="-23990.896">7691 16739 0,'17'18'16,"-17"-36"15</inkml:trace>
  <inkml:trace contextRef="#ctx0" brushRef="#br0" timeOffset="-20810.045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-20515.49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-20172.708">9543 16193 0,'-36'-18'16,"19"36"0,-1-18-16,-17 52 15,35-16-15,-18 17 16,18 0-16,-17 70 15,34-70-15,1 0 16,-1 0-16,36 53 16,-35-71-16,17 0 0,1 0 15,-19-17-15,36 0 16,-35-1-16,-1-17 16</inkml:trace>
  <inkml:trace contextRef="#ctx0" brushRef="#br0" timeOffset="-19107.818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-18912.023">10724 16775 0,'0'17'16,"-17"19"-16,-1-1 15,-17 18-15,17-18 16,1-17-16,-1-1 16,18 1-16</inkml:trace>
  <inkml:trace contextRef="#ctx0" brushRef="#br0" timeOffset="-18445.583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-18155.278">11236 16034 0,'53'35'15,"-18"-17"1,0 17-16,71 53 15,-70-35-15,52 71 16,-53-54-16,-17 1 0,17 70 16,-35-88-16,-35 70 15,17-70-15,-53 35 16,36-70 0,-35 17-1,17-35-15</inkml:trace>
  <inkml:trace contextRef="#ctx0" brushRef="#br0" timeOffset="-16367.707">12030 16492 0,'17'-17'31,"1"17"-15,53 0-1,-36-18-15,53 18 0,-53 0 16,36-18-1,-53 18-15,17 18 16</inkml:trace>
  <inkml:trace contextRef="#ctx0" brushRef="#br0" timeOffset="-16232.727">12083 16792 0,'88'0'16,"-35"0"-16,0 0 15,35-35 1,-53 17-16,0 18 0</inkml:trace>
  <inkml:trace contextRef="#ctx0" brushRef="#br0" timeOffset="-15558.011">13335 15769 0,'-18'0'16,"18"18"-1,0 17 1,0 36-1,18-18-15,-18 17 16,18-35-16,-1 18 16,1-35-16,0 35 15,-18-35-15,-36 17 16</inkml:trace>
  <inkml:trace contextRef="#ctx0" brushRef="#br0" timeOffset="-15364.121">12982 16387 0,'-17'0'0,"34"0"16,1 0-16,70-18 15,-17 0 1,105 1-16,-70-1 16,0 0-16,70 1 15,-105 17-15,-18 0 0,52 0 16,-87 0-1,0 0-15,-18 17 16</inkml:trace>
  <inkml:trace contextRef="#ctx0" brushRef="#br0" timeOffset="-14813.28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-13717.549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-11933.465">14623 17022 0,'-18'0'15,"0"0"-15,18 35 16,0-18-1,0 19-15,18-19 16,-18 19-16,18-36 16,-1 17-16,-17-34 31</inkml:trace>
  <inkml:trace contextRef="#ctx0" brushRef="#br0" timeOffset="-11766.196">14605 16880 0,'0'-17'15,"0"-1"1,18 1 0,-1-1-16,1 18 15,0 0-15,-1 0 16,1 0-16</inkml:trace>
  <inkml:trace contextRef="#ctx0" brushRef="#br0" timeOffset="-11588.856">14887 16951 0,'18'0'31,"0"0"-15,-1 0-16,1 0 0,-1 0 16</inkml:trace>
  <inkml:trace contextRef="#ctx0" brushRef="#br0" timeOffset="-11462.325">14834 17074 0,'36'0'15,"-19"0"-15,1 0 0,52-17 16,-52 17 0,17-18-16,1 18 0</inkml:trace>
  <inkml:trace contextRef="#ctx0" brushRef="#br0" timeOffset="-11289.21">15275 16969 0,'0'17'16,"0"1"-16,18 0 15,-18-1-15,18 18 16,-1-17 0,1-18-1</inkml:trace>
  <inkml:trace contextRef="#ctx0" brushRef="#br0" timeOffset="-10304.214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-9520.472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-8874.541">16686 15804 0,'-17'0'16,"-1"18"-1,-17 53 1,35-36-16,-18 18 0,18 17 16,0 54-16,0-54 15,18 54-15,-1-89 16,1 0-16,17 36 16,1-53-16,-19-1 15,19 1-15,-19 0 16</inkml:trace>
  <inkml:trace contextRef="#ctx0" brushRef="#br0" timeOffset="-8051.085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-7651.623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-7162.442">17709 15699 0,'-17'-18'15,"-1"18"-15,1 0 16,-1 18-16,0 17 15,1 35 1,17-34-16,17 34 0,-17-34 16,18-1-16,17 0 0,18 0 15,-35-17-15,35-18 16,-36 0 0,19 0-16,-19-18 15</inkml:trace>
  <inkml:trace contextRef="#ctx0" brushRef="#br0" timeOffset="-7023.989">17868 15928 0,'18'35'16,"-18"36"0,17-36-1,1-17 1</inkml:trace>
  <inkml:trace contextRef="#ctx0" brushRef="#br0" timeOffset="-6866.702">17921 15787 0,'-18'0'16,"36"0"-1,-18-18 1</inkml:trace>
  <inkml:trace contextRef="#ctx0" brushRef="#br0" timeOffset="-6683.723">18098 15716 0,'17'36'15,"1"-19"-15,17 36 16,-17-35-16,-1 17 16,-17 0-16,0 18 15,0-35-15,-35 35 16,17-36-16</inkml:trace>
  <inkml:trace contextRef="#ctx0" brushRef="#br0" timeOffset="-6182.817">18380 16439 0,'0'18'31,"0"0"-15,0 17 0,-18 0-16,0-17 0,-17 17 15,35-17 1,-17-18-16</inkml:trace>
  <inkml:trace contextRef="#ctx0" brushRef="#br0" timeOffset="-5738.048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-4025.677">19156 15769 0,'-18'0'15,"18"18"16,-17 17-31,17 0 16,0 54-16,17-54 16,1 35-16,-18-34 15,53 17 1,-36-18-16,19-17 16,-1-1-16,0-34 15,-17 17-15</inkml:trace>
  <inkml:trace contextRef="#ctx0" brushRef="#br0" timeOffset="-3873.917">19350 16034 0,'0'17'16,"0"19"-1,0-19-15,18 1 0,-1 0 16,1-1-16,-1-17 15</inkml:trace>
  <inkml:trace contextRef="#ctx0" brushRef="#br0" timeOffset="-3724.412">19420 15875 0,'-17'-18'15,"34"18"1</inkml:trace>
  <inkml:trace contextRef="#ctx0" brushRef="#br0" timeOffset="-3524.799">19509 15857 0,'0'18'0,"17"0"16,1-1-16,-18 1 16,18 0-16,17 34 15,-18-16-15,-17-19 0,18 36 16,-18-35-16,0 0 16,0-1-16,-18-17 0,18 18 15</inkml:trace>
  <inkml:trace contextRef="#ctx0" brushRef="#br0" timeOffset="-3113.88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-1846.019">17463 17304 0,'0'-18'16,"17"18"-1,-17 18 1,0-1 0,0 19-16,0-19 15,0 36-15,0-17 0,18 34 0,-18-17 16,0 70 0,17-70-16,-17-17 0,18 34 15,0-35-15,-1-17 16,1 17-16,-18-17 15,0-36 17</inkml:trace>
  <inkml:trace contextRef="#ctx0" brushRef="#br0" timeOffset="-1350.205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3158.972">10213 17410 0,'0'0'0,"0"17"15,-18 36 1,18 0-16,0 71 16,0-72-1,0 1-15,0 53 16,0-71-16,18 36 15,-18-53-15,0-1 16,0 1-16,18-36 16,-1 1-16</inkml:trace>
  <inkml:trace contextRef="#ctx0" brushRef="#br0" timeOffset="3499.319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3799.313">10918 17427 0,'0'36'0,"0"16"15,0 1-15,0 0 0,0 0 16,0 0-16,18 53 15,-18-53-15,0 0 16,18 0-16,-1-36 16,1-17-16,0-17 15</inkml:trace>
  <inkml:trace contextRef="#ctx0" brushRef="#br0" timeOffset="4122.941">10724 17551 0,'0'-18'31,"0"0"-31,36-17 16,-19 18-16,1-1 15,35-35-15,-18 35 16,-17 1-16,35-36 16,-36 53-16,1-18 0,0 18 15,-1 35 17,-17 18-32,18-17 15,-18-19-15,35 36 16,-17-35-16,0-1 0,-1 1 15</inkml:trace>
  <inkml:trace contextRef="#ctx0" brushRef="#br0" timeOffset="7369.238">20638 16334 0,'-18'0'16,"18"-18"-1,0 0 1,18 18 15,-1 0-15,18 0-16,36-17 16,-18 17-1,-18 0-15,-17 0 16,17 17-16,-35 1 15</inkml:trace>
  <inkml:trace contextRef="#ctx0" brushRef="#br0" timeOffset="7502.816">20655 16492 0,'53'0'0,"-35"0"15,52-17-15,-17-1 16,-18 18-16,1-18 0,-1 18 15,-17 0-15</inkml:trace>
  <inkml:trace contextRef="#ctx0" brushRef="#br0" timeOffset="10116.234">21396 16316 0,'18'0'16,"-1"0"-1,1 0 1,17 18 0,-17-18-16,35 17 15,-18-17-15,0 0 16,-17-17-16</inkml:trace>
  <inkml:trace contextRef="#ctx0" brushRef="#br0" timeOffset="10828.86">22225 15910 0,'-18'0'0,"18"-17"32,18 17-32</inkml:trace>
  <inkml:trace contextRef="#ctx0" brushRef="#br0" timeOffset="11077.625">22225 15910 0,'0'-53'0,"0"36"15,0-1 1,0 0-16,0 1 0,18 17 16,-18 17 15,0 19-31,0-19 15,0 36-15,17-17 16,-17-1-16,0-18 0,0 19 16,18-1-1,-18-17-15,0 17 16,18-35-16,-18 18 0,-18-18 16</inkml:trace>
  <inkml:trace contextRef="#ctx0" brushRef="#br0" timeOffset="11274.486">22013 16281 0,'36'-18'16,"-19"18"-16,19 0 0,16-18 15,-16 18-15,34-17 16,-17 17-16,0 0 0,18-18 15,-36 18-15,0 0 0,18 0 16</inkml:trace>
  <inkml:trace contextRef="#ctx0" brushRef="#br0" timeOffset="11736.016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12452.571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12930.666">23319 17022 0,'0'17'31,"17"18"-16,1-17-15,-18 0 0,18 17 16,-18-17 0,17-1-16,-17 1 0</inkml:trace>
  <inkml:trace contextRef="#ctx0" brushRef="#br0" timeOffset="13113.045">23301 16828 0,'0'-36'16,"18"36"-16,-18-17 0,35-1 15,-17 18-15,-1 0 16,18 0-16</inkml:trace>
  <inkml:trace contextRef="#ctx0" brushRef="#br0" timeOffset="13286.002">23477 16863 0,'18'0'16,"0"0"-16,-1 0 15,19 0 1,-19 0-16,18 0 16</inkml:trace>
  <inkml:trace contextRef="#ctx0" brushRef="#br0" timeOffset="13410.177">23460 16986 0,'35'18'0,"-17"-18"15,35 0-15,-18 0 16,18-18-16,-18 18 0,-17-17 16,17 17-16</inkml:trace>
  <inkml:trace contextRef="#ctx0" brushRef="#br0" timeOffset="13575.704">23865 16951 0,'18'18'16,"0"-1"-16,-1 19 15,1-19-15,0 1 16,17-1 0</inkml:trace>
  <inkml:trace contextRef="#ctx0" brushRef="#br0" timeOffset="14278.41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17735.234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19009.133">24800 15681 0,'0'-18'16,"-17"18"0,-1 18-16,18 0 15,-18 17-15,18 0 16,0 0-16,18 54 16,0-54-16,-1 0 0,1-17 15,0 17-15,34 18 16,-34-53-16,0 18 15,-1-18-15,1 0 0,0-18 16</inkml:trace>
  <inkml:trace contextRef="#ctx0" brushRef="#br0" timeOffset="19126.367">24959 15928 0,'0'35'0,"18"0"16,-1-17-1,1 0-15</inkml:trace>
  <inkml:trace contextRef="#ctx0" brushRef="#br0" timeOffset="19264.444">24994 15752 0,'-17'0'0</inkml:trace>
  <inkml:trace contextRef="#ctx0" brushRef="#br0" timeOffset="19466.018">25135 15681 0,'0'18'16,"0"-1"-16,18 1 16,0 35-1,-1-18-15,-17 0 0,0 1 16,0-1-16,0-17 16,-17 52-16,-1-52 0,0-1 15</inkml:trace>
  <inkml:trace contextRef="#ctx0" brushRef="#br0" timeOffset="19683.932">25382 15857 0,'-17'53'15,"17"0"-15,0-18 0,0 54 16,17-36 0,-17 0-16,18-1 0,0 1 15,-18 0-15,17 0 16</inkml:trace>
  <inkml:trace contextRef="#ctx0" brushRef="#br0" timeOffset="20315.187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20966.356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21272.108">26264 15998 0,'18'-17'15,"-18"-1"-15,18 1 16,35-36 0,-36 17-16,1 19 0,-1-19 15,1 19-15,-18-18 16,18-1-16,-1 36 16,-17 53-1,0-35-15,0 17 16,18 0-16,0 18 15,17 0 1,-17-35-16,-1-1 0</inkml:trace>
  <inkml:trace contextRef="#ctx0" brushRef="#br0" timeOffset="21490.244">26670 15663 0,'0'53'31,"0"-17"-31,0 16 0,18 37 16,-1-36-16,19 17 16,-19-35-16,36 18 15,-18-53 1,1 0-16</inkml:trace>
  <inkml:trace contextRef="#ctx0" brushRef="#br0" timeOffset="21649.142">26935 15928 0,'0'0'0,"0"18"0,17 17 16,-17-18-1,18 1-15,0 0 16,-1-18-16</inkml:trace>
  <inkml:trace contextRef="#ctx0" brushRef="#br0" timeOffset="21790.545">26935 15752 0,'0'17'32</inkml:trace>
  <inkml:trace contextRef="#ctx0" brushRef="#br0" timeOffset="21991.69">27076 15628 0,'35'35'0,"18"36"15,-35-36-15,17 53 16,-18-35-16,1-17 16,-18 52-1,-18-53-15,1-17 0,-36 52 16,35-52-1</inkml:trace>
  <inkml:trace contextRef="#ctx0" brushRef="#br0" timeOffset="23085">27534 16422 0,'0'-18'16,"18"18"-1,17-17 1,1 17-1,-1 0-15,35-18 0,-34 18 16,17 0 0,-36 0-16,18 0 15,-17 0-15,-36 0 32</inkml:trace>
  <inkml:trace contextRef="#ctx0" brushRef="#br0" timeOffset="23335.014">27728 16157 0,'0'36'0,"0"34"16,18-17 0,0 35-16,-1-53 15,19 36-15,-36-36 16,17-17-16,1 17 16</inkml:trace>
  <inkml:trace contextRef="#ctx0" brushRef="#br0" timeOffset="23968.701">28346 15769 0,'0'-17'0,"-53"-1"16,35 36-16,-17 34 15,0 1-15,17 0 16,0 0-16,18 18 0,0-18 16,0 70-1,18 1-15,0-71 0,17-18 16,0 18-16,-17-18 16,17 0-16,0-17 0,18 0 15</inkml:trace>
  <inkml:trace contextRef="#ctx0" brushRef="#br0" timeOffset="24365.434">28610 15840 0,'0'35'0,"0"18"16,0 35-1,36 89 1,-36-125-16,17 37 16,1-36-16,-1-1 15,1-34-15,-18 0 16,18-18-16</inkml:trace>
  <inkml:trace contextRef="#ctx0" brushRef="#br0" timeOffset="24531.836">28822 16245 0,'18'0'16,"17"0"-1,18 0 1,-36 0-16,36-17 16</inkml:trace>
  <inkml:trace contextRef="#ctx0" brushRef="#br0" timeOffset="25149.20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25382.266">29563 15769 0,'-18'35'16,"18"-17"-16,0 35 0,18 18 16,-1-19-16,19 19 15,-19-53-15,19 35 16,-19-53-16,19 17 15,-36-34-15</inkml:trace>
  <inkml:trace contextRef="#ctx0" brushRef="#br0" timeOffset="25504.291">29739 15998 0,'0'53'16,"18"-35"-16,-18 0 0,0-1 15</inkml:trace>
  <inkml:trace contextRef="#ctx0" brushRef="#br0" timeOffset="25649.727">29810 15857 0</inkml:trace>
  <inkml:trace contextRef="#ctx0" brushRef="#br0" timeOffset="25837.669">29810 15857 0,'88'53'16,"-70"-17"-1,-1-1-15,1 0 16,-1 0-16,-17 18 16</inkml:trace>
  <inkml:trace contextRef="#ctx0" brushRef="#br0" timeOffset="26177.818">30057 15681 0,'0'53'15,"17"-18"1,36 53-16,-35-35 16,17 0-16,-17 0 15,17 0-15,0 0 0,-17 0 0,-18 0 16,18 0-16,-18 0 0,-18 52 15,0-52-15,-17 18 16,17-53-16,-17 34 16,18-52-1,-19 18-15</inkml:trace>
  <inkml:trace contextRef="#ctx0" brushRef="#br0" timeOffset="26755.564">29704 15875 0</inkml:trace>
  <inkml:trace contextRef="#ctx0" brushRef="#br0" timeOffset="26889.091">29633 15875 0,'18'-18'16</inkml:trace>
  <inkml:trace contextRef="#ctx0" brushRef="#br0" timeOffset="27606.803">30674 15875 0,'0'-18'16,"0"36"-1,0 35 1,0 0 0,0 0-16,0 17 0,0 36 15,0-53-15,0-18 16,18 54-16,-1-54 16,-17-18-16,53 19 15,-35-36-15,0 0 0</inkml:trace>
  <inkml:trace contextRef="#ctx0" brushRef="#br0" timeOffset="28224.155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29353.53">31662 15857 0,'0'-35'15,"-18"53"1,-17 35-16,35 52 16,-18-52-16,36 71 15,0-18 1,17-18 0,18-18-16,-36-34 15,19-19-15,-19-17 16</inkml:trace>
  <inkml:trace contextRef="#ctx0" brushRef="#br0" timeOffset="29547.505">31856 15981 0,'0'35'0,"0"0"16,0 54-1,17-36-15,-17-18 0,36 35 16,-36-34-16,35 17 16,-17-36-16,-1 1 15</inkml:trace>
  <inkml:trace contextRef="#ctx0" brushRef="#br0" timeOffset="29649.119">32068 16245 0,'35'-17'15,"0"-1"1,-17 1 0</inkml:trace>
  <inkml:trace contextRef="#ctx0" brushRef="#br0" timeOffset="30020.375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30281.571">32244 15981 0,'-18'-18'16,"36"1"-1,0-19-15,17 1 16,0 0 0,-17 17-16,-1 0 15,1 1-15,-18 34 16,0 1-1,0 17 1,0-17-16,18 17 16,-18 1-16</inkml:trace>
  <inkml:trace contextRef="#ctx0" brushRef="#br0" timeOffset="30526.357">32597 15716 0,'0'18'0,"0"0"16,0 17-16,0 0 0,17 53 15,1-52-15,17 52 16,1-35-16,16 0 15,-34-18-15,35 0 16,-35-35 0</inkml:trace>
  <inkml:trace contextRef="#ctx0" brushRef="#br0" timeOffset="30671.62">32897 16034 0,'0'35'16,"17"0"-16,-17-17 15,0 0-15</inkml:trace>
  <inkml:trace contextRef="#ctx0" brushRef="#br0" timeOffset="30821.694">32897 15822 0,'-18'-18'16</inkml:trace>
  <inkml:trace contextRef="#ctx0" brushRef="#br0" timeOffset="31011.475">32985 15893 0,'35'35'16,"-35"-17"-16,18 17 16,17 35-16,-35-52 15,0 17-15,18 18 16,-36-35-16,0 17 15,1-35-15,-1 18 16</inkml:trace>
  <inkml:trace contextRef="#ctx0" brushRef="#br0" timeOffset="31521.753">33179 15804 0,'0'-17'16,"17"34"15,-17 19-31,18-1 0,-18 18 16,35 53-16,-17-53 15,0 17-15,-1-17 0,1 53 16,-18 0 0,0-53-16,0 0 0,-18 17 15,-17-17 1,0-18-16,17-17 15,0 0-15,-17 17 16,17-17-16,1-18 0</inkml:trace>
  <inkml:trace contextRef="#ctx0" brushRef="#br0" timeOffset="42560.31">24148 15505 0,'17'0'47,"1"0"-32,0-18-15,-1 18 0,1-18 16,17 18-16,-17 0 16,-1 0-16,-17-17 15</inkml:trace>
  <inkml:trace contextRef="#ctx0" brushRef="#br0" timeOffset="43033.514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4262.423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5630.394">21502 16933 0,'0'18'47,"0"0"-47,0 35 15,0-1-15,0-16 0,0 70 16,0-54-16,17 37 16,-17-54-16,18 0 15,-18-17 1,18-18-16,-1 0 15,-17-35-15</inkml:trace>
  <inkml:trace contextRef="#ctx0" brushRef="#br0" timeOffset="45930.997">21237 17110 0,'0'-18'16,"18"0"-1,0 1-15,34-18 16,-34-1-16,17 19 0,-17-19 0,17 19 16,-17-1-16,0-17 0,17 17 15,-18 1 1,-17 34-1,0 1-15,18 35 16,-18-36-16,35 36 16,-17-35-16,35 17 15,-35-35 1</inkml:trace>
  <inkml:trace contextRef="#ctx0" brushRef="#br0" timeOffset="57737.36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61240.502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63833.842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">14905 17445 0,'-35'0'16,"-1"0"-1,54 0 16,17 0-15,1 0-16,16 18 0,37-18 16,-36 0-1,-1 0-15,37 17 16,-36-17-16,-1 0 0,1 0 16,-17 0-16,17 0 15,-36 0-15,19 0 16,-19 0-16</inkml:trace>
  <inkml:trace contextRef="#ctx0" brushRef="#br0" timeOffset="13763.10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">5521 16722 0,'18'35'16,"-1"-17"-16,1 17 15,0 18 1,17 35-16,-18-53 16,1-17-16,17 17 0,1 0 15,-19-35-15,19 0 16,16-17-16,-34-1 16,0 1-16,17-54 15,-35 36-15,18 17 0,-1-52 16,-17 52-1</inkml:trace>
  <inkml:trace contextRef="#ctx0" brushRef="#br0" timeOffset="22026.245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">24500 15522 0,'0'18'31,"18"17"-15,0 53-1,-1-35-15,1 18 0,0 35 16,-1-53-16,1-1 15,0 19-15,-1-36 16,-17-17-16,0 0 16,18-18-16</inkml:trace>
  <inkml:trace contextRef="#ctx0" brushRef="#br1" timeOffset="65726.369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">25400 15610 0,'0'36'16,"0"52"-16,18-35 15,-1 53-15,1-53 16,0-1-16,-1-16 16,1-1-16,-1 0 15,1-17-15</inkml:trace>
  <inkml:trace contextRef="#ctx0" brushRef="#br1" timeOffset="66209.236">25171 15840 0,'17'0'16,"1"-18"-16,35-35 16,-18 36-16,53-36 15,-52 35-15,17-35 16,-18 35-16,0 1 15,-17 17 1,-18 17-16,17 19 16,1-19-16,-18 1 15,35 17-15,18-17 16</inkml:trace>
  <inkml:trace contextRef="#ctx0" brushRef="#br1" timeOffset="66644.03">26635 15575 0,'-18'35'16,"0"1"-16,1-1 0,17 53 15,0-35 1,0-18-16,0 71 16,0-71-16,17 36 15,1-53-15,0 17 16,-18-17-16</inkml:trace>
  <inkml:trace contextRef="#ctx0" brushRef="#br1" timeOffset="66921.509">26388 15822 0,'17'-18'16,"1"-17"-1,17 0 1,1 17-16,-1 1 0,0-19 16,-17 19-1,-1 17-15,1-36 16,0 19-16,-1-1 16,-17 53 15,36 18-16,-19-35-15,36 35 16,-35-35-16,17-18 0,0 17 16</inkml:trace>
  <inkml:trace contextRef="#ctx0" brushRef="#br1" timeOffset="67344.67">28011 15558 0,'0'52'15,"0"-34"-15,-18 17 16,18 1-16,0 34 15,18-17-15,-18 0 16,17-18-16,-17 18 0,18 0 0,-1 18 16,1-54-1,0 19-15,-1-19 16,1-17-16</inkml:trace>
  <inkml:trace contextRef="#ctx0" brushRef="#br1" timeOffset="67622.677">27764 15928 0,'0'-18'16,"35"-17"-1,0 17-15,-17-17 0,52-35 16,-34 34-1,-1 1-15,18-36 0,-36 36 16,1 0-16,0 35 16,-18-18-16,0 36 15,17 0 1,-17-1-16,18 36 16,0-35-16,35 35 15,-36-36-15,1-17 16</inkml:trace>
  <inkml:trace contextRef="#ctx0" brushRef="#br1" timeOffset="100151.21">9525 12541 0,'18'0'31,"17"0"-31,0-17 16,71-1-16,-35 18 16,52-35-1,1 17-15,-72 18 16,37-18-16,-54 18 16,0-17-16,-17 17 0,-1 0 15,-34 17 1,-18 1-1,-1-18-15</inkml:trace>
  <inkml:trace contextRef="#ctx0" brushRef="#br1" timeOffset="100574.454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">8943 16034 0,'0'17'63,"0"1"-48,0 0 1,0-1-16,0 1 0,0 0 15</inkml:trace>
  <inkml:trace contextRef="#ctx0" brushRef="#br1" timeOffset="159821.77">8943 16193 0,'0'17'15,"0"1"-15,0-1 16,18-17 0,-18 18-1</inkml:trace>
  <inkml:trace contextRef="#ctx0" brushRef="#br1" timeOffset="159949.927">8908 16334 0,'17'17'16,"-17"1"-1</inkml:trace>
  <inkml:trace contextRef="#ctx0" brushRef="#br1" timeOffset="160055.6">8890 16475 0,'18'0'16,"-18"-18"-16</inkml:trace>
  <inkml:trace contextRef="#ctx0" brushRef="#br1" timeOffset="160183.568">8925 16598 0,'0'18'32,"18"-18"-32</inkml:trace>
  <inkml:trace contextRef="#ctx0" brushRef="#br1" timeOffset="160316.118">8925 16739 0,'0'18'31</inkml:trace>
  <inkml:trace contextRef="#ctx0" brushRef="#br1" timeOffset="160444.877">8925 16863 0</inkml:trace>
  <inkml:trace contextRef="#ctx0" brushRef="#br1" timeOffset="160569.064">8925 16863 0,'18'70'16,"-18"-52"-1</inkml:trace>
  <inkml:trace contextRef="#ctx0" brushRef="#br1" timeOffset="161601.06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">10583 17321 0,'0'71'16,"18"70"-1,17-17 1,-17-36-1,17 0 1,-17-53-16,17 18 0,-17-18 16,-1-35-16</inkml:trace>
  <inkml:trace contextRef="#ctx0" brushRef="#br1" timeOffset="164876.11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">13388 17639 0,'53'18'16,"-18"-18"-16,18 0 16,-18-18-16,1 18 0,17-18 15,-18-17 1,-35 0-16</inkml:trace>
  <inkml:trace contextRef="#ctx0" brushRef="#br1" timeOffset="167063.376">13511 17321 0,'18'71'15,"17"17"1,1 18-1,-19-53-15,1 35 16,17-17-16,-35-54 16,18 1-16,-1 0 15</inkml:trace>
  <inkml:trace contextRef="#ctx0" brushRef="#br1" timeOffset="167212.425">13758 17657 0,'0'35'16,"0"0"-16,18-17 0,0-18 15,-1 0 1</inkml:trace>
  <inkml:trace contextRef="#ctx0" brushRef="#br1" timeOffset="167710.189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">13899 17321 0,'-17'-17'16,"34"17"-1,1 0-15,0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">13776 3722 0,'-18'0'15,"-17"35"1,17-17-16,-17 35 15,35-18-15,-17 53 16,-1-53-16,18 18 0,0-17 16,0-1-16,18 35 15,-1-34-15,1 17 16,-1-18-16,1-17 16,0 17-16,-1-35 15,1 17-15,0-34 16</inkml:trace>
  <inkml:trace contextRef="#ctx0" brushRef="#br0" timeOffset="1101.28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">14499 3563 0,'35'35'15,"18"36"-15,-35-36 16,-18 18-16,18 0 0,-1 53 15,-17-53-15,-17 53 16,-1-71-16,-35 71 16</inkml:trace>
  <inkml:trace contextRef="#ctx0" brushRef="#br0" timeOffset="5088.902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">20638 3298 0,'17'0'16,"1"0"-16,17-17 16,-17 17-16,17 0 15,18-18 1,-35 1-16,34 17 0,-34-18 16,17 18-1,-17-18 1,-18 1-1,-18-1-15</inkml:trace>
  <inkml:trace contextRef="#ctx0" brushRef="#br0" timeOffset="27399.228">20743 2893 0,'18'70'16,"-18"-34"-16,18 17 16,17 70-16,-17-70 15,-18 0-15,35 53 16,-18-53-16,1 17 16,0-35-16,-18 1 15,0-19-15</inkml:trace>
  <inkml:trace contextRef="#ctx0" brushRef="#br0" timeOffset="28306.258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">21996 5115 0,'17'0'31,"1"0"-31,0 0 16,-1 0-16,1 0 0,0 0 15,17 0-15,18 0 16,-18 0-16,0 0 16,-17 0-16,-18-17 15,18 17-15,-36 17 16,-17 1-1</inkml:trace>
  <inkml:trace contextRef="#ctx0" brushRef="#br0" timeOffset="34095.898">22102 5274 0,'17'0'15,"36"0"1,-18-18-16,1 18 0,34-17 16,-35 17-16,1 0 15</inkml:trace>
  <inkml:trace contextRef="#ctx0" brushRef="#br0" timeOffset="37393.321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">24183 5133 0,'-18'0'0,"36"0"32,35 18-17,-36-18-15,19 0 0,-1 0 16,53 0-1,-35 0-15,-18 0 16,1 0-16,-36 17 16</inkml:trace>
  <inkml:trace contextRef="#ctx0" brushRef="#br0" timeOffset="40728.52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">27376 4128 0,'17'0'31,"18"0"-16,1 0-15,-1 0 16,18 0-16,35 0 16,-53-18-16,54 0 15,-72 18-15,1 0 16,-18-17-16,18 17 0,-36 0 16,-35 0-16,35 17 15</inkml:trace>
  <inkml:trace contextRef="#ctx0" brushRef="#br0" timeOffset="43604.55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">28205 4039 0,'0'-17'16,"0"-1"0,-18 36 15,0 17-15,1-17-16,17 17 0,-36 53 15,19-35 1,17 0-16,0 17 0,0 36 15,35-18 1,-17-35-16,17 18 16,-17-53-16,17 17 15,0-17-15,-17-1 16,-1-17-16</inkml:trace>
  <inkml:trace contextRef="#ctx0" brushRef="#br0" timeOffset="44945.681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">28698 3969 0,'18'17'16,"0"1"-16,17 70 15,0-35-15,-17 0 16,17 18-16,-17-1 0,17 54 15,-17-71-15,-18 52 16,0-69-16,-35 34 16,17-52-1,-17 17-15,17-17 16,-17 17-16,17-35 16,-17 0-16</inkml:trace>
  <inkml:trace contextRef="#ctx0" brushRef="#br0" timeOffset="45907.54">26652 5309 0,'18'0'16,"0"0"-16,17 0 15,18 0-15,17 0 0,36-17 16,124 17-16,-107 0 16,18 0-16,0 0 0,124 17 15,-1-17 1,-158 18-16,-18-18 16,36 18-16,-89-18 15,-17 0-15,-18 17 16,-35-17-16</inkml:trace>
  <inkml:trace contextRef="#ctx0" brushRef="#br0" timeOffset="46475.312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">28028 2364 0,'0'35'0,"0"0"16,0-17-16,18-1 16,-1-17-1</inkml:trace>
  <inkml:trace contextRef="#ctx0" brushRef="#br1" timeOffset="77736.154">27993 2099 0,'18'18'31</inkml:trace>
  <inkml:trace contextRef="#ctx0" brushRef="#br1" timeOffset="78002.057">28152 2452 0,'0'-18'16,"17"1"0,-17-1-1,0 0-15,18 1 16,0 17-16,-1 0 15,1 17 1,0 1 0,-1 0-1,1 17-15,-18-18 16,35 1-16,-17-18 16,-1 0-16</inkml:trace>
  <inkml:trace contextRef="#ctx0" brushRef="#br1" timeOffset="78362.325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">29351 2611 0,'18'-18'16,"-18"-17"-1,0-18-15,-18 17 16,0 1-16,1-35 16,-1 52-16,18-17 0,0-1 15,0 19 1,18 17-16,-1 0 16,1 0-16,0 0 15,17 0-15,-17 0 0,35 17 16,-36-17-16</inkml:trace>
  <inkml:trace contextRef="#ctx0" brushRef="#br1" timeOffset="79250.205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">29898 2328 0,'-18'-35'15,"36"17"1,17 1 0,-17 17-16,52-18 15,-52 1-15,35-19 16,-18 19-16,-17 17 16,0-18-16,-36 18 15,0 0-15</inkml:trace>
  <inkml:trace contextRef="#ctx0" brushRef="#br1" timeOffset="79586.851">30004 2028 0,'17'36'0,"1"17"16,-18 35-16,18-53 15,-1 53-15,-17-70 16,36 35-16,-19-35 16,1-1-16,0-17 15</inkml:trace>
  <inkml:trace contextRef="#ctx0" brushRef="#br1" timeOffset="79907.555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">29792 2328 0,'0'-17'15,"-18"17"1,1 0 0,-1 0-1,1 0-15,-19 0 16,19 17-1,-19-17-15,19 0 16,17 18-16,-18-18 16</inkml:trace>
  <inkml:trace contextRef="#ctx0" brushRef="#br2" timeOffset="127434.364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">26088 6967 0,'0'18'16,"18"0"-16,-18 17 15,17-17-15,1 17 16,-1-18-16,1 19 16,0-36-16,-1 0 15</inkml:trace>
  <inkml:trace contextRef="#ctx0" brushRef="#br2" timeOffset="150652.666">26264 6985 0,'0'18'0,"0"-1"16,0 19-16,0-1 15,18-18-15</inkml:trace>
  <inkml:trace contextRef="#ctx0" brushRef="#br2" timeOffset="151175.482">28258 7038 0,'-18'18'16,"0"-18"-16,1 17 0,-19 36 16,19-35-1,-1-1-15,-17 36 0,35-35 16,0 17-1,17-17-15,1-18 16</inkml:trace>
  <inkml:trace contextRef="#ctx0" brushRef="#br2" timeOffset="151331.022">28504 7091 0,'-35'35'16,"18"-17"-16,-19 17 15,19-17-15,-19 35 16,19-36-16,-19 54 16,19-54-16</inkml:trace>
  <inkml:trace contextRef="#ctx0" brushRef="#br2" timeOffset="156302.569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">23178 8220 0,'-18'0'16,"36"0"15,-1 0-15,1 0-16,35 17 16,-36-17-1,36 0-15,-17 0 16,-1 0-16,-18 0 15</inkml:trace>
  <inkml:trace contextRef="#ctx0" brushRef="#br2" timeOffset="157487.676">23178 8378 0,'35'0'0,"0"18"16,18-18 0,-18 18-16,18-18 15,-35 0-15,-1 0 16,-17 17-16</inkml:trace>
  <inkml:trace contextRef="#ctx0" brushRef="#br2" timeOffset="157849.266">22878 8096 0,'17'0'32,"-17"18"-17,0 0 1</inkml:trace>
  <inkml:trace contextRef="#ctx0" brushRef="#br2" timeOffset="157987.706">22878 8484 0</inkml:trace>
  <inkml:trace contextRef="#ctx0" brushRef="#br2" timeOffset="158877.912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">24888 8467 0,'18'0'0,"-18"17"15,18-17-15,-1 0 16,19 0-16,-1 0 0,-17 0 16,-1 0-16,19 0 15</inkml:trace>
  <inkml:trace contextRef="#ctx0" brushRef="#br2" timeOffset="159973.127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-197583.095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-197086.39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-195942.558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-192388.47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-192027.646">11642 7779 0,'-18'0'15,"0"0"1,1 35-16,-1-17 16,0-1-16,-17 36 15,0-17 1,17-1-16,18-18 0,-17 19 16,17-19-16,17 1 15,19 0-15,-1-18 16,0 0-16,53 0 15,-52 0-15,34 0 16,-52-18-16,-1 18 16,19 0-16,-54 0 15</inkml:trace>
  <inkml:trace contextRef="#ctx0" brushRef="#br3" timeOffset="-191464.391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-191021.166">11395 8273 0,'-18'0'31,"0"0"-15,1 0 0,17 17-16,-35-17 15,-1 36 1,1-19-16,17 1 0,-17-1 16,0 1-16,-36 35 15,18-35-15,18 17 16,-18-17-16,0-1 0,-17 36 15,17-53-15,17 35 16,54-35 0,17-35-1,1 18-15</inkml:trace>
  <inkml:trace contextRef="#ctx0" brushRef="#br3" timeOffset="-190665.525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-190160.971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-189742.78">10636 8714 0,'0'0'0,"-17"0"31,-1 0-15,0 17-16,-17 1 16,0 0-16,-36 34 15,36-34-15,-53 35 16,35-35-16,-106 52 15,124-52 1,-36 17-16,36-17 16,17-18-16,36 0 15,0 0 1,17 0 0,-17 0-16,-18-18 15</inkml:trace>
  <inkml:trace contextRef="#ctx0" brushRef="#br3" timeOffset="-189442.009">10178 8731 0,'0'-17'15,"-18"17"1,0 0-1,1 17-15,-1 1 0,-17 17 16,17 0-16,1-17 16,-1 0-16,0 35 15,18-36-15,0 1 16,18 0-16,-18-1 0,53 18 16,-36-17-16,19-18 15,-1 18-15,18-18 16,-18 17-1,-17-17 1</inkml:trace>
  <inkml:trace contextRef="#ctx0" brushRef="#br3" timeOffset="-188617.356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-186245.024">13547 9490 0,'-18'0'0,"36"0"47,-1-53-32,19 18-15,-1-54 16,0 54-16,-17 0 0,-1-18 15,-17 18-15,18-54 16,-18 54-16,18-35 16,-18 52-16,-18 18 15,18-18-15,-18 18 16,18 18 0,-17 0-16</inkml:trace>
  <inkml:trace contextRef="#ctx0" brushRef="#br3" timeOffset="-185949.436">13476 9137 0,'0'18'16,"0"35"-1,-18-36 1,18 71-16,-17-35 0,-1 35 16,18-52-1,18-1-15,-18 0 16,17-17-16,36 17 16,-17-17-16,-1-18 0,36-18 15,17-17 1,-71 17-16,19 18 0,-19-17 15</inkml:trace>
  <inkml:trace contextRef="#ctx0" brushRef="#br3" timeOffset="-180321.227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-170812.138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-169706.95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-169276.129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-169022.076">5486 3775 0,'-53'0'16,"0"53"-1,18 17-15,35 36 16,0-71-1,0 18-15,17 0 0,19 18 16,-19-36-16,18 0 16,36 1-16,-53-36 15,17 0-15,-17 0 16</inkml:trace>
  <inkml:trace contextRef="#ctx0" brushRef="#br3" timeOffset="-168681.914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-168459.274">5909 3598 0,'35'18'16,"-17"0"-16,17 52 16,1-35-16,-1 36 15,0-18-15,-35-18 16,18 53 0,-18-35-16,0 18 15,-18-36-15,-17 36 16,0-54-16,-1 19 15</inkml:trace>
  <inkml:trace contextRef="#ctx0" brushRef="#br3" timeOffset="-168141.192">4304 4957 0,'53'0'16,"0"-18"0,88 18-16,-53-18 15,106 1-15,-88-1 16,17 0-16,107-17 15,-107 0-15,89 0 16,-124 17-16,35-17 16,-87 17-16,17 0 15,-71 18 1</inkml:trace>
  <inkml:trace contextRef="#ctx0" brushRef="#br3" timeOffset="-167720.857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-167342.169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-165817.384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-165378.49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-155395.629">24359 6315 0,'0'-18'16,"0"36"15,0-1-15,-17 1 0,17 35-16,0-18 15,-18 36 1,18-36-16,0 36 15,0-36-15,0 18 16,0-18-16,0-17 0,0-1 16,0 1-16</inkml:trace>
  <inkml:trace contextRef="#ctx0" brushRef="#br3" timeOffset="-155029.55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-154611.551">25471 6332 0,'0'18'31,"-18"35"-31,18-18 16,0 0-16,-18 54 16,18-54-16,0 0 0,0 36 15,18-18 1,0-36-16,-18 1 16,0 0-16</inkml:trace>
  <inkml:trace contextRef="#ctx0" brushRef="#br3" timeOffset="-154300.129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-150942.267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-150353.479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-149869.046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-149528.415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-148918.027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-148561.139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-148172.556">4674 7602 0,'0'18'16,"36"0"0,-19-1-16,1 1 15,35 0-15,-18-18 16,18 17-16,-35-17 15,-1 0-15,-17-17 32,-17-1-17,17 0-15,0-17 16,0-18-16,0 18 16,0-18-1,0 35-15,0 1 0,0-1 16,0 0-16,0 1 15</inkml:trace>
  <inkml:trace contextRef="#ctx0" brushRef="#br3" timeOffset="-147470.702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-147254.337">5062 7779 0,'-17'0'16,"-1"0"-16,0-18 15,1 18 1,34 18 0,36 17-1,-35 0-15,17 1 16,53 34-1,-52-35-15,17 1 0,35 34 16,-18-34 0,-34-19-16,-1 18 15,-17-35-15,-1 0 16</inkml:trace>
  <inkml:trace contextRef="#ctx0" brushRef="#br3" timeOffset="-146960.223">5433 7955 0,'-18'0'16,"36"0"0,17 53-1,0-18 1,1 1-16,-1-1 0,0-17 15,-17 34 1,-18-34-16,0 17 16,-18-17-16,-17 17 15,0-17-15,-18 0 16,17-18-16,-16 0 16,34 0-1,36-18 1,-1 18-1</inkml:trace>
  <inkml:trace contextRef="#ctx0" brushRef="#br3" timeOffset="-146642.839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-146092.376">5644 8273 0,'-17'17'15,"17"1"1,17 17-1,19 0-15,-1-17 0,36 35 16,-1 0 0,-35-35-16,36 35 15,-36-36-15,-17 1 16,17 17-16,-17-35 16,-1 18-1,-17-36-15,-17 18 16</inkml:trace>
  <inkml:trace contextRef="#ctx0" brushRef="#br3" timeOffset="-145798.11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-145346.761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-141948.33">3404 6615 0,'0'17'32,"-35"71"-17,0-35-15,-36 106 16,36-71-16,-18 0 16,18-17-16,17 0 0,-17-18 15,17-1 1,18-34-16,18-18 15,-1-18-15</inkml:trace>
  <inkml:trace contextRef="#ctx0" brushRef="#br3" timeOffset="-141680.731">3052 6738 0,'0'-18'15,"0"1"-15,0-1 16,35-17-16,35 0 16,-17 17-16,0 0 15,-18 1-15,1-1 0,34 0 16,-52 18-16,17-17 16,-35 34-1,0 19 1,0-1-16,18 53 15,0-53-15,-1 18 16,18-17-16,1-1 0</inkml:trace>
  <inkml:trace contextRef="#ctx0" brushRef="#br3" timeOffset="-140898.008">13970 7373 0,'0'18'31,"18"17"-15,-1 36-16,19-19 15,-1 54 1,0-53-16,-17 0 0,17-18 0,18 54 15,-18-54 1,-17 0-16,17-17 0,-17-1 0,17-17 16,-17 0-1,-18-17-15,0-1 0</inkml:trace>
  <inkml:trace contextRef="#ctx0" brushRef="#br3" timeOffset="-140598.556">13847 7691 0,'0'-18'16,"35"-17"-1,-18 17-15,54-35 16,-53 35-16,17-52 16,-17 52-1,-1-52-15,-17 52 16,0-35-16,0 36 15,-17-1 1,34 36 0,36 17-1,18 0 1,-18 0-16,-18-17 0,53 0 16,-17 17-1,-54-35-15,1 0 16</inkml:trace>
  <inkml:trace contextRef="#ctx0" brushRef="#br3" timeOffset="-138643.946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-138247.444">8184 8361 0,'0'-35'16,"0"17"0,0 53 15,-17 0-31,17 18 0,0 0 15,0 0-15,0 0 0,0 0 0,0 35 16,17-52-16,-17-1 16,18 0-1,-18-17-15,0-1 16,0-34 0</inkml:trace>
  <inkml:trace contextRef="#ctx0" brushRef="#br3" timeOffset="-138029.245">8026 8643 0,'0'35'15,"17"36"1,-17-36-16,18 0 0,0 36 16,-1-36-16,36 18 15,-35-53-15,35 0 16,-36 0-16,36-53 15,-17 18-15,-1-18 16,-18 35-16,19-34 16,-36 34-1,17 0-15</inkml:trace>
  <inkml:trace contextRef="#ctx0" brushRef="#br0" timeOffset="-103244.586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-102777.633">18962 9402 0,'17'0'16,"19"0"-1,17 0-15,0 0 16,-18-18-16,18 18 15,53-18-15,-71 18 16,18-17-16,-36-1 16</inkml:trace>
  <inkml:trace contextRef="#ctx0" brushRef="#br0" timeOffset="-102498.094">19226 9454 0,'18'36'0,"0"17"15,-1-18-15,36 53 16,-35-53-16,17 54 16,0-54-16,1 18 15,-36-36-15,0 19 16,0-19-1,-36 1-15,1 0 16,-53-18-16,53 17 16,-54-17-16,54 0 15,-18-17 1,36 17-16,34-36 16</inkml:trace>
  <inkml:trace contextRef="#ctx0" brushRef="#br0" timeOffset="-102230.094">19579 9366 0,'-17'18'15,"17"17"-15,-18 53 16,18-52 0,0 17-16,0 52 0,0-52 15,0 36 1,18-54-16,17 35 16,-18-52-16,19 17 15,-1-35-15</inkml:trace>
  <inkml:trace contextRef="#ctx0" brushRef="#br0" timeOffset="-101847.461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-101602.816">20144 9278 0,'53'88'16,"-18"0"-16,18 18 16,0 0-1,-36-71-15,1 18 0,0 36 16,-36-19 0,0 1-1,-17-36-15</inkml:trace>
  <inkml:trace contextRef="#ctx0" brushRef="#br0" timeOffset="-100930.043">19967 9754 0,'0'18'31,"18"17"-15,-18 1-16,18-36 16,-1 17-16,1 1 15,-1-1-15,1-17 16,0 0-16,-1 0 0,36-17 16,-53-1-16,18-17 15,0 0-15,-36-18 16,18 35-16,-35 0 15,35 1-15,-18 17 16,0 17-16</inkml:trace>
  <inkml:trace contextRef="#ctx0" brushRef="#br0" timeOffset="-100339.944">18115 10442 0,'18'0'0,"35"-17"16,70-1-1,-52 18-15,140 0 16,-69-18-16,-1 18 16,194-17-16,18-19 15,-177 36-15,-17-17 16,-18 17-16,70-18 16,-158 18-16,-17 0 15,-1 0-15,-70 18 16</inkml:trace>
  <inkml:trace contextRef="#ctx0" brushRef="#br0" timeOffset="-99817.966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-99432.376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-98377.164">20973 10231 0,'17'0'15,"1"0"1,17 0-16,18-18 16,-18 18-16,18 0 15,-35 0-15,0 0 16,-1 0 0</inkml:trace>
  <inkml:trace contextRef="#ctx0" brushRef="#br0" timeOffset="-98226.496">21043 10425 0,'35'17'16,"1"-17"-16,-1 0 0,18-17 16,18 17-1,-54-18-15,1 18 0</inkml:trace>
  <inkml:trace contextRef="#ctx0" brushRef="#br0" timeOffset="-97871.141">21713 9701 0,'89'0'16,"-1"-17"0,-35 17-16,-18 0 0,0 35 15,-17 18 1,0-35-16,-54 52 15,36-35-15,-35 1 16,17-19-16,18 36 16,0-35-16,0 17 15,0-17 1,36 17-16,-19-17 16,-17-1-16</inkml:trace>
  <inkml:trace contextRef="#ctx0" brushRef="#br0" timeOffset="-97754.651">22190 10583 0,'17'0'16,"-34"0"0</inkml:trace>
  <inkml:trace contextRef="#ctx0" brushRef="#br0" timeOffset="-22427.45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36950.941">2469 13741 0,'0'17'16,"36"-17"-1,17 0-15,0 0 0,-1 0 16,19-17-16,0 17 0,-1 0 16,89 0-16,-89 0 15,1-18-15,0 18 0,52 0 16,-88 0-16,1-18 15,-19 18-15,-34 0 32</inkml:trace>
  <inkml:trace contextRef="#ctx0" brushRef="#br0" timeOffset="37234.045">3052 13829 0,'17'53'16,"18"-18"0,-17 0-16,17 36 15,36 70-15,-53-53 16,-1-35 0,-17-18-16,0 36 15,-35 0-15,0-54 16,-36 18-1,18-17-15,0-18 0,-53 18 16,54-18-16,-19 0 16,36 0-16,-1-18 15</inkml:trace>
  <inkml:trace contextRef="#ctx0" brushRef="#br0" timeOffset="37751.522">3845 13688 0,'-17'0'16,"-1"0"-16,-17 35 15,17-17-15,0 88 16,1-54-16,-1 72 15,18-54-15,0 54 16,18-71-16,-1 35 16,19-53-16,-19 1 15,19-1-15,-1-17 0,18 17 16,-18-35-16,0 0 16</inkml:trace>
  <inkml:trace contextRef="#ctx0" brushRef="#br0" timeOffset="38179.27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38356.736">4957 14376 0,'0'17'0,"0"19"15,0-1-15,-18-17 16,18 17-16,-18-18 16,18 1-16,-17-18 0,17 18 15,0-1 1</inkml:trace>
  <inkml:trace contextRef="#ctx0" brushRef="#br0" timeOffset="38818.59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39101.233">5627 13564 0,'17'-17'16,"36"17"-16,18 35 16,-18 0-16,53 53 15,-53-17-15,52 52 16,-69-70-16,-1 18 15,18 70-15,-35-70 16,-18-1-16,0 71 16,-53-35-1,35-53-15,-17-18 0</inkml:trace>
  <inkml:trace contextRef="#ctx0" brushRef="#br0" timeOffset="45958.356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50001.142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50297.726">11060 13635 0,'0'0'0,"0"-18"16,17 18 15,1 0-15,0 36-16,-18-19 15</inkml:trace>
  <inkml:trace contextRef="#ctx0" brushRef="#br0" timeOffset="50418.157">11095 13899 0,'18'0'31,"-1"0"-15,1-17-1</inkml:trace>
  <inkml:trace contextRef="#ctx0" brushRef="#br0" timeOffset="50640.948">11395 13688 0,'35'0'16,"18"0"-1,-35 0-15,70 0 16,-53 17 0,0 1-16</inkml:trace>
  <inkml:trace contextRef="#ctx0" brushRef="#br0" timeOffset="50763.286">11483 13899 0,'18'18'15,"17"-18"1,0 0-16,-17 0 0,70 0 16,-53 0-16,-17 0 15</inkml:trace>
  <inkml:trace contextRef="#ctx0" brushRef="#br0" timeOffset="52014.187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52242.993">13106 13794 0,'53'0'16,"17"0"-1,-17 0-15,-18 0 16</inkml:trace>
  <inkml:trace contextRef="#ctx0" brushRef="#br0" timeOffset="53081.916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54385.268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55424.455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55801.22">16245 12947 0,'-17'0'16,"-1"18"0,18 35-16,-17-36 15,17 36-15,0 35 16,0-35-16,17 35 16,-17-52-16,35 34 15,-17-35-15,0-17 16,17 17-16,-17-35 15,-1 0-15</inkml:trace>
  <inkml:trace contextRef="#ctx0" brushRef="#br0" timeOffset="56208.607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56447.594">16986 13458 0,'0'18'16,"0"0"-1,-17 17 1,-1-17-16,0-18 0,-17 35 15,17-35-15,1 18 16,-1-1-16</inkml:trace>
  <inkml:trace contextRef="#ctx0" brushRef="#br0" timeOffset="57069.558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57302.748">17410 12947 0,'53'71'15,"-1"17"1,-16-35-16,-1 52 16,-17-69-16,-18 17 15,0-18-15,0 0 0,0 0 0,-36 18 16,19-35-1,-19 0-15,19-1 0</inkml:trace>
  <inkml:trace contextRef="#ctx0" brushRef="#br0" timeOffset="57942.623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58920.517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59617.21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62024.0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62158.138">11289 16228 0,'0'17'31</inkml:trace>
  <inkml:trace contextRef="#ctx0" brushRef="#br0" timeOffset="62292.212">11359 16492 0,'0'18'16,"0"-36"-1,18 18 1</inkml:trace>
  <inkml:trace contextRef="#ctx0" brushRef="#br0" timeOffset="62674.671">11836 16263 0,'35'0'32,"-17"0"-32,17 0 0,-17 0 15,17 0-15,18-18 16,-36 18-16,1 0 15,-18 18-15</inkml:trace>
  <inkml:trace contextRef="#ctx0" brushRef="#br0" timeOffset="62809.117">11836 16457 0,'35'35'15,"18"-35"1,35 0-16,-35-17 15,18-1-15,-54 0 16</inkml:trace>
  <inkml:trace contextRef="#ctx0" brushRef="#br0" timeOffset="63477.25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63654.242">13264 16316 0,'36'0'0,"-1"0"0,0 0 16,71 0 0,-18-18-16,-52 18 15,17 0-15</inkml:trace>
  <inkml:trace contextRef="#ctx0" brushRef="#br0" timeOffset="64482.28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66329.605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67124.478">16104 15752 0,'-17'-18'16,"34"18"15,36 0-15,-17 18-16,16-18 0,-16 0 15,17 0-15,52-18 16,-52 18-16,-35 0 0,17-18 16,-17 18-16,-18-17 15,-18 17 1,-17 0-16,17 17 0,-17-17 16</inkml:trace>
  <inkml:trace contextRef="#ctx0" brushRef="#br0" timeOffset="67313.557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67591.37">16739 15769 0,'-17'35'32,"17"-17"-32,-18 53 15,18-36-15,0 53 16,0-35-16,18-18 0,-18 1 15,17-1-15,1 18 16,0-18-16,-1-17 16,1-18-16,0 17 0,-1-17 15</inkml:trace>
  <inkml:trace contextRef="#ctx0" brushRef="#br0" timeOffset="67992.006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68176.431">17515 16228 0,'0'35'16,"-17"-17"0,17-1-16,-18 19 15,1-19-15,-1-17 16</inkml:trace>
  <inkml:trace contextRef="#ctx0" brushRef="#br0" timeOffset="68553.80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68770.065">18062 15822 0,'53'71'16,"0"-1"-16,-35-17 15,17 18-15,-35-36 16,0 0-16,0-17 0,-18 0 16,1 17-16,-1-35 0,0 17 15,-17-17-15</inkml:trace>
  <inkml:trace contextRef="#ctx0" brushRef="#br0" timeOffset="69392.467">15699 12947 0,'0'-18'16,"35"18"-1,0-17-15,53-19 16,-52 19-16,52-1 16,-35 18-1,-36 0-15</inkml:trace>
  <inkml:trace contextRef="#ctx0" brushRef="#br0" timeOffset="70205.22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70761.233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71194.84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71840.291">17674 16545 0,'18'0'15,"35"18"1,0-18-16,-18 0 0,88-18 15,-70 18 1,0-17-16,18 17 16,-54 0-16,1 17 15</inkml:trace>
  <inkml:trace contextRef="#ctx0" brushRef="#br0" timeOffset="74682.70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111223.999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113432.346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114833.137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115234.578">22084 12753 0,'-18'18'16,"1"17"-16,17 0 15,-36 36-15,36-18 16,-17-18-16,17 18 15,-18 0-15,18 35 0,18-35 16,17 17 0,-17-52-16,35 17 15,-36-17-15,36-18 16</inkml:trace>
  <inkml:trace contextRef="#ctx0" brushRef="#br2" timeOffset="115618.16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115797.644">22878 13300 0,'0'17'0,"0"1"16,-18-18-16,0 35 15,1-35-15,-1 18 16,0 0-16,18-1 15</inkml:trace>
  <inkml:trace contextRef="#ctx0" brushRef="#br2" timeOffset="116179.561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116396.6">23354 12806 0,'53'53'16,"17"17"0,-17 36-16,-17-71 15,-1 71 1,-35-70-16,0 52 0,0-71 16,-53 36-16,35-35 15,-17 0-15</inkml:trace>
  <inkml:trace contextRef="#ctx0" brushRef="#br2" timeOffset="117093.18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117752.754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118187.444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123531.787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149925.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160057.058">22578 14728 0,'17'0'31,"-17"-17"-15,18 17-16,0 0 15,-1 0 1,1 17 0,17 1-16,1 0 15,16 17-15,-16-17 16,52-1 0,-35 1-16,35-18 15,-53 0-15,36 0 16,-36 0-16,-17 0 15,-1-18-15,1 18 0,-18-17 16</inkml:trace>
  <inkml:trace contextRef="#ctx0" brushRef="#br2" timeOffset="160490.931">22525 14887 0,'-18'0'31,"18"-17"0,0-1-31,0 0 16,0 1-16,0-1 0,0 0 16,-17-17-1,17 17-15,0 1 16,17 17-1,36 0 1,0 0 0,-18 0-16,54-18 0,-54 18 15,0-17-15,18 17 16,-35 0-16</inkml:trace>
  <inkml:trace contextRef="#ctx0" brushRef="#br2" timeOffset="-205296.005">22543 12665 0,'0'17'94,"0"-34"-1,17-19-93,1 19 16,17-54-16,-17 36 16,-1 0-16,1-18 0,17 0 15,1 0-15,-19 0 16,18 0-16,18-53 16,-35 53-16,0 18 0,-1 0 15,1 0-15,0-18 16,-18 35-16,-18 18 31,0 18-15</inkml:trace>
  <inkml:trace contextRef="#ctx0" brushRef="#br2" timeOffset="-204860.407">22419 12453 0,'0'18'31,"18"35"-15,-18-36-1,0 19-15,0-1 0,0 53 16,0-53-16,0 1 15,0-1-15,0-18 0,0 1 16,17-18-16,19 0 16,17-53-1,-18 36-15,0-19 16,36-17-16,-36 18 16,0 0-16</inkml:trace>
  <inkml:trace contextRef="#ctx0" brushRef="#br2" timeOffset="-204439.975">23266 12647 0,'0'-18'31,"17"-17"-15,19 18 0,-1-54-16,0 18 15,53-70 1,-35 34-16,35-69 0,-35 87 16,0-35-1,-35 71-15,0 0 16,-36 35-1,0 35-15</inkml:trace>
  <inkml:trace contextRef="#ctx0" brushRef="#br2" timeOffset="-204070.704">23230 12312 0,'0'18'15,"0"17"1,0 0-1,0 0-15,0 1 0,0 34 16,0-52 0,18 17-16,-18 0 15,0-17-15,18 0 0,-1-1 16,1-17-16,0 0 0,-1 0 16,19 0-16,34-35 15,-35 17-15,1 1 0,17-1 16,17-17-1,-52 35-15</inkml:trace>
  <inkml:trace contextRef="#ctx0" brushRef="#br2" timeOffset="-202859.72">15187 12718 0,'0'0'0</inkml:trace>
  <inkml:trace contextRef="#ctx0" brushRef="#br2" timeOffset="-202398.732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-201025.387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-200207">28875 12665 0,'0'17'15,"0"1"-15,18 0 16,-18 17-16,17-17 0,1 34 16,17-16-1,-17-36-15,-1 0 16,1 0-16</inkml:trace>
  <inkml:trace contextRef="#ctx0" brushRef="#br2" timeOffset="-200074.395">28981 12647 0,'17'35'16,"-17"-17"-1,36 17-15,-36 1 16,35-1-1,-17-35-15</inkml:trace>
  <inkml:trace contextRef="#ctx0" brushRef="#br2" timeOffset="-199695.907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-199265.203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-198922.178">30233 13018 0,'18'0'31,"17"0"-31,36 0 16,-54 0-16,1 0 15,-1 0-15,1-18 16,0 18-16,-18-18 16</inkml:trace>
  <inkml:trace contextRef="#ctx0" brushRef="#br2" timeOffset="-198750.615">30286 12771 0,'0'88'16,"18"18"0,-1-53-16,1 52 15,-18-52-15,18-17 0,-18-1 0,17 0 16,1-17 0</inkml:trace>
  <inkml:trace contextRef="#ctx0" brushRef="#br2" timeOffset="-198604.986">30551 13035 0,'17'35'16,"-17"-17"-16,18 17 16,-18 18-1,0-35-15</inkml:trace>
  <inkml:trace contextRef="#ctx0" brushRef="#br2" timeOffset="-198466.693">30568 12859 0,'18'0'0</inkml:trace>
  <inkml:trace contextRef="#ctx0" brushRef="#br2" timeOffset="-197914.319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-197304.2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-196964.762">29898 14111 0,'18'18'16,"-1"-18"0,1 0-16,-1-18 15,-17 0 1,0 1 0,-17-1-16,17-17 15,-18 17-15,18-17 16,0 17-16,18-17 15,-1 17-15,1 18 16,0 0-16,-1 0 16,1 0-1,-18 18 1,0 0 0,0-36-1</inkml:trace>
  <inkml:trace contextRef="#ctx0" brushRef="#br2" timeOffset="-196680.744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-196320.343">30198 14058 0,'17'18'15,"-17"17"-15,0-17 16,18-36 15,-18-35-15,18 36-16,-1-36 16,1 17-1,-18 19-15,35-19 16,-17 36-16,0 0 15</inkml:trace>
  <inkml:trace contextRef="#ctx0" brushRef="#br2" timeOffset="-196163.382">30427 14076 0,'0'17'16,"35"19"-1,-35-19 1,18-17-16</inkml:trace>
  <inkml:trace contextRef="#ctx0" brushRef="#br2" timeOffset="-196018.939">30462 13776 0,'18'18'31,"-18"-1"-31</inkml:trace>
  <inkml:trace contextRef="#ctx0" brushRef="#br2" timeOffset="-195563.948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-195447.347">30992 14076 0,'0'0'15,"0"-18"-15,0 1 0,17-1 16,1 18-16,17 0 16,0 0-16,-17-18 0,35 18 15,-35 0-15,-1 0 16,-17-17-1,-17 17-15</inkml:trace>
  <inkml:trace contextRef="#ctx0" brushRef="#br2" timeOffset="-195279.162">31044 13864 0,'18'53'16,"0"53"-16,-18-53 15,17 35-15,1-35 16,0-18 0,-1-17-16,1 0 0,0-18 15</inkml:trace>
  <inkml:trace contextRef="#ctx0" brushRef="#br2" timeOffset="-195130.364">31344 14076 0,'18'53'16,"0"-36"-16,-1 1 15,1-18-15,-18 18 0,18-1 16</inkml:trace>
  <inkml:trace contextRef="#ctx0" brushRef="#br2" timeOffset="-194990.762">31433 13776 0,'0'18'16,"0"17"0,0-17-1</inkml:trace>
  <inkml:trace contextRef="#ctx0" brushRef="#br2" timeOffset="-194657.498">31503 14164 0,'18'0'16,"-18"-18"-16,17 18 15,1-17 1,0 17-16,17-18 15,0 18-15,-17-18 16,-1 18-16,1-17 16,-18 34 46,0 1-46,0 0-16,0-1 15,0 1-15,18-18 16,-1 0 0,1-18-1</inkml:trace>
  <inkml:trace contextRef="#ctx0" brushRef="#br2" timeOffset="-194490.779">31962 13494 0,'17'53'16,"-17"-36"-16,18 1 0,-18 17 16,18-35-16</inkml:trace>
  <inkml:trace contextRef="#ctx0" brushRef="#br2" timeOffset="-194373.848">32209 13494 0,'17'17'0,"-17"36"16,0-17-16,-35-1 16</inkml:trace>
  <inkml:trace contextRef="#ctx0" brushRef="#br2" timeOffset="-188695.801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-187577.065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-186042.67">27728 12771 0,'18'-18'31,"17"-17"-15,1-1-16,16 1 0,-16 0 15,17-18-15,52-35 16,-34 35-16,-18 0 0,18 18 16,52-54-1,-35 19-15,-70 52 16,-1 1-16,-34 17 15,-18 17 1,17-17-16,-17 18 16</inkml:trace>
  <inkml:trace contextRef="#ctx0" brushRef="#br2" timeOffset="-185576.382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-183490.123">27852 14993 0,'0'18'16,"53"-1"-1,-18 1 1,0 0-16,71 17 15,-35-17-15,-1-1 0,54 1 16,-54-1-16,36 1 16,-71-18-16,1 0 15,-19 18-15,19-18 16,-36-18-16,-36 0 16</inkml:trace>
  <inkml:trace contextRef="#ctx0" brushRef="#br2" timeOffset="-183062.152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-179875.987">29704 14923 0,'18'0'31,"34"-18"-16,-16 18-15,-1 0 0,18-18 16,0 1-16,-18-1 16,18 18-16,35-18 0,-52 1 15,-19 17-15,1 0 16</inkml:trace>
  <inkml:trace contextRef="#ctx0" brushRef="#br2" timeOffset="-179630.679">29951 14958 0,'35'70'16,"-17"-34"-1,17 34-15,-17-35 16,-1 1-16,19 17 16,-36-18-16,0 18 15,0-36-15,-18 1 0,0 17 16,1-35-1,-19 0-15,19 0 16,-36 0-16,18 0 16,-18-17-16,35-1 15,-17 18 1,17 0-16,18 18 16</inkml:trace>
  <inkml:trace contextRef="#ctx0" brushRef="#br2" timeOffset="-174508.017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-173396.559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-170876.616">26882 14199 0,'17'0'31,"-17"18"-15,18-18-1,-18-18 126,0 1-63,-18 17-31</inkml:trace>
  <inkml:trace contextRef="#ctx0" brushRef="#br2" timeOffset="-168952.95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-138027.033">15011 15522 0</inkml:trace>
  <inkml:trace contextRef="#ctx0" brushRef="#br2" timeOffset="-137643.045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-136902.143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-134984.478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-134690.554">15169 17480 0,'0'18'16</inkml:trace>
  <inkml:trace contextRef="#ctx0" brushRef="#br2" timeOffset="-124191.121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-123367.52">21096 15610 0,'-18'0'0,"1"0"0,34 0 31,19 18-16,-1-18-15,71 0 16,-53 0-16,-18 0 16,18-18-16,0 18 0,17 0 15,-34 0-15,-19 0 16,-34 0 0</inkml:trace>
  <inkml:trace contextRef="#ctx0" brushRef="#br2" timeOffset="-123162.55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-122601.339">21890 15646 0,'-18'0'31,"18"17"-31,-17 54 15,-1-36-15,18 89 16,0-1 0,0-70-16,0 18 15,18-36-15,17 53 16,0-53-16,-17 1 0,17-19 16,-17 1-16,35 0 15,-36-18-15</inkml:trace>
  <inkml:trace contextRef="#ctx0" brushRef="#br2" timeOffset="-122224.131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-122005.523">22789 16245 0,'0'36'15,"0"-1"1,0 0 0,0-17-1,0 0-15</inkml:trace>
  <inkml:trace contextRef="#ctx0" brushRef="#br2" timeOffset="-121632.677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-121403.729">23195 15610 0,'53'53'16,"-18"0"-16,36 71 15,-36-71-15,-17 17 16,17-17-16,0 71 15,-17-89-15,-18 18 0,0 35 16,-18-53 0,1-17-16,-19 0 15,19-1-15</inkml:trace>
  <inkml:trace contextRef="#ctx0" brushRef="#br2" timeOffset="-120670.353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-120009.013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-118758.189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-88720.073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-86358.189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-86047.831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-84951.58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-83993.921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-81412.842">19685 15363 0,'0'18'16,"0"35"0,0-18-16,0 18 15,18 35-15,-1 106 16,-17-52-16,0-1 0,0 35 16,-17 0-16,-1 177 15,0-212-15,36 106 16,0-159-16,-18 1 15,17 17-15,1-54 16,0-16-16,-18-19 16,17-34-16</inkml:trace>
  <inkml:trace contextRef="#ctx0" brushRef="#br4" timeOffset="-80035.24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-77876.571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-77510.836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-75957.855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-75325.867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1.0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<inkml:trace contextRef="#ctx0" brushRef="#br0" timeOffset="378.423">21273 4992 0,'17'0'15,"18"0"1,-17 0-16,17-18 0,1 18 15,-1 0-15,-17 0 16,17 0-16,0 0 16,-17 0-16,-1 0 0,1 0 15</inkml:trace>
  <inkml:trace contextRef="#ctx0" brushRef="#br0" timeOffset="556.831">21396 5168 0,'18'18'16,"-1"-18"-16,19 0 16,-19 0-16,1 0 15,17 0-15,0 0 16,-17 0-16,17-18 0</inkml:trace>
  <inkml:trace contextRef="#ctx0" brushRef="#br0" timeOffset="981.302">21925 4692 0,'35'-18'0,"36"1"15,0 34 1,-36-17-16,35 36 15,-52-1-15,0-17 16,-1 17-16,-17 35 16,-17-17-16,-1-17 0,-17 34 15,17-35-15,0-17 16,1 35-16,17-35 16,0-1-16,0 1 15,17-1-15,19 19 16,-1-36-16,0 17 0,1 1 15,34-18-15,1 0 16,-54 0-16,1 0 16,0-18-1</inkml:trace>
  <inkml:trace contextRef="#ctx0" brushRef="#br0" timeOffset="3542.948">26335 4586 0,'-18'-35'15,"-17"0"1,35 17-16,-35-35 16,17 53-16,-17-35 15,17 35 1,0 17-16,1 1 15,17 35-15,0 35 16,0-17-16,17-18 16,1 70-16,35-17 15,-35-53 1,-1-18-16,1 0 0,-18 1 16,18-1-16,-18 0 15,-18-17-15,0-18 16,-17 0-16</inkml:trace>
  <inkml:trace contextRef="#ctx0" brushRef="#br0" timeOffset="3660.138">26053 4992 0,'35'-18'16,"-17"18"-16,87-35 16,-52 17-16,36 1 15,-54-1-15</inkml:trace>
  <inkml:trace contextRef="#ctx0" brushRef="#br0" timeOffset="3954.144">26705 4410 0,'-17'-18'16,"-1"53"-1,0 1-15,18 34 16,0-17-16,18 53 16,-18-53-16,18 0 0,-1 0 15,19 17-15,16 1 16,-34-54-16,0 19 15,17-19-15,-17 1 16,17-18-16</inkml:trace>
  <inkml:trace contextRef="#ctx0" brushRef="#br0" timeOffset="4316.217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<inkml:trace contextRef="#ctx0" brushRef="#br0" timeOffset="4552.621">27287 4322 0,'53'52'16,"18"37"0,-54-54-16,54 71 15,-36-53-15,-17 17 16,17 1-16,-17 52 16,-18-70-16,-18 0 0,1 53 15,17-71-15,-36 18 16,19-35-16</inkml:trace>
  <inkml:trace contextRef="#ctx0" brushRef="#br0" timeOffset="6439.703">28258 4798 0,'17'0'16,"1"0"-16,-1 0 0,72 0 16,-54-18-16,18 18 15,-18 0-15,18 0 16,0-17-16,-35 17 15,-18 17-15</inkml:trace>
  <inkml:trace contextRef="#ctx0" brushRef="#br0" timeOffset="6586.449">28363 5009 0,'71'0'16,"-36"0"-16,36-17 15,-36 17 1,0 0-16,1-18 16</inkml:trace>
  <inkml:trace contextRef="#ctx0" brushRef="#br0" timeOffset="7070.12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<inkml:trace contextRef="#ctx0" brushRef="#br0" timeOffset="8559.391">5750 14817 0,'0'17'47,"0"19"-32,-17-19-15,17 19 0,0 34 16,0 1 0,0-36-16,0 0 0,0 0 15,17 18 1,-17-35-16,0 0 15,0-1-15</inkml:trace>
  <inkml:trace contextRef="#ctx0" brushRef="#br0" timeOffset="9511.245">5609 15522 0,'0'-17'15,"18"17"17,17 17-17,0-17-15,-17 18 0,35 17 16,-35-17-16,-1-1 16,1 1-16,-18 0 15,0 17-15,-18 18 16,1-35-16,-1-1 0,-17 36 15,17-35 1,0-1-16,36-17 16,17 18-16,-17-18 15,0 0-15,17 0 0,-18 0 16,19 0-16</inkml:trace>
  <inkml:trace contextRef="#ctx0" brushRef="#br0" timeOffset="10200.307">5733 14799 0,'-18'-18'78,"18"1"-63,0-1-15,0 0 16</inkml:trace>
  <inkml:trace contextRef="#ctx0" brushRef="#br0" timeOffset="10458.646">5680 14129 0,'0'-18'15,"0"0"-15,0 1 16,0-1 0</inkml:trace>
  <inkml:trace contextRef="#ctx0" brushRef="#br0" timeOffset="10584.685">5715 13811 0,'0'-53'15,"-18"18"1,18 17-16,0 1 16</inkml:trace>
  <inkml:trace contextRef="#ctx0" brushRef="#br0" timeOffset="10851.698">5697 13070 0,'0'-17'0,"0"-1"16,0 1-16,0-19 15,-17 19-15,17-19 16,0 19-16,0-1 16,0 0-16,0 1 15</inkml:trace>
  <inkml:trace contextRef="#ctx0" brushRef="#br0" timeOffset="11401.609">5556 12206 0,'0'-18'16</inkml:trace>
  <inkml:trace contextRef="#ctx0" brushRef="#br0" timeOffset="11728.922">5539 11483 0,'0'0'0,"0"-18"16,0 1-16,17 17 15,-17-18-15,0-17 16,18 35-16,-18-36 16,18 36-16,-18-35 15</inkml:trace>
  <inkml:trace contextRef="#ctx0" brushRef="#br0" timeOffset="11861.396">5556 11148 0,'0'-35'15,"0"17"1,18 0-16,-18-17 16,0 17-1,0 1-15</inkml:trace>
  <inkml:trace contextRef="#ctx0" brushRef="#br0" timeOffset="12028.543">5539 10883 0,'17'0'32,"-17"-17"-32</inkml:trace>
  <inkml:trace contextRef="#ctx0" brushRef="#br0" timeOffset="12229.563">5539 10883 0,'-18'-53'16,"18"71"-1,18-18 1,-18 18-1,17-18 1</inkml:trace>
  <inkml:trace contextRef="#ctx0" brushRef="#br0" timeOffset="12497.217">5415 10777 0,'-17'0'15,"-1"0"-15,-17 0 16</inkml:trace>
  <inkml:trace contextRef="#ctx0" brushRef="#br0" timeOffset="12626.935">5080 10813 0,'-35'0'15,"-1"0"1,19 0-16</inkml:trace>
  <inkml:trace contextRef="#ctx0" brushRef="#br0" timeOffset="12848.166">4374 10848 0,'-52'0'15,"-19"-18"1,36 18-1,17 0-15,-17 0 16,17 0-16,-17 0 16,17 0-16</inkml:trace>
  <inkml:trace contextRef="#ctx0" brushRef="#br0" timeOffset="12970.304">3810 10848 0,'-35'0'15,"17"0"-15,-17 0 16,17 0-16,-17 0 16</inkml:trace>
  <inkml:trace contextRef="#ctx0" brushRef="#br0" timeOffset="13026.414">3581 10866 0,'0'0'0,"-36"17"16,36 1 0,-17-1-16</inkml:trace>
  <inkml:trace contextRef="#ctx0" brushRef="#br0" timeOffset="14454.894">2981 10530 0,'-35'18'16,"-1"0"-16,-16 35 15,34-18-15,-17 18 16,-1 53-16,36-36 15,-17-17-15,52 35 16,-17-52-16,17-1 0,0-17 16,36-1-1,-36-17-15,53-17 16,-53 17-16,1-53 16,-19 35-16,-17-17 15,-17 17-15,-19 0 0,-52 1 16,35 17-16,-52 0 15,16 17 1,72-17-16</inkml:trace>
  <inkml:trace contextRef="#ctx0" brushRef="#br0" timeOffset="24620.627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<inkml:trace contextRef="#ctx0" brushRef="#br0" timeOffset="24971.218">21396 6632 0,'18'0'0,"52"0"16,-35-17-1,36-1-15,-53 18 16,17 0 0,-17 0-16</inkml:trace>
  <inkml:trace contextRef="#ctx0" brushRef="#br0" timeOffset="25126.832">21519 6844 0,'71'0'16,"-36"0"-16,18-18 0,-35 18 15,-1 0-15</inkml:trace>
  <inkml:trace contextRef="#ctx0" brushRef="#br0" timeOffset="25666.242">22031 6456 0,'-18'-18'16,"36"18"-16,0 0 16,52 18-1,-17-1-15,18 1 16,-36 0-16,18-1 16,-36 1-16,-17 17 15,0 1-15,-52 17 16,34-18-16,-53 18 15,54-18-15,-1-17 16,18-1-16,0 1 0,0 0 16,0-1-16,18-17 0,17 18 15,0-18-15,18 0 16,-35 0 0,17 0-16,-17 0 15</inkml:trace>
  <inkml:trace contextRef="#ctx0" brushRef="#br0" timeOffset="25949.056">22719 6685 0,'-18'-17'15</inkml:trace>
  <inkml:trace contextRef="#ctx0" brushRef="#br0" timeOffset="26627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<inkml:trace contextRef="#ctx0" brushRef="#br0" timeOffset="26989.262">23601 6491 0,'0'0'0,"-18"18"0,1 35 15,17-18-15,0 36 16,0-36-16,17-18 16,1 19-16,17-19 0,-17-17 15,17 18-15,0-18 16,1 0-16,-1-18 0,18 1 16,-36-1-1,-17-17-15,18-18 16,-18 35-16,-18-17 0,1 17 0,-1-17 15,1 17-15,-19 1 16,1-1-16,17 18 0,1-18 16,-1 18-16,36 0 15</inkml:trace>
  <inkml:trace contextRef="#ctx0" brushRef="#br0" timeOffset="27294.67">24165 6279 0,'18'18'0,"-18"0"16,18 52-16,-18-34 16,17 34-16,1-17 15,-18-18-15,17 54 16,-17-37-16,18 1 16,-18-17-16,18-19 15,-18 1-15,0 0 0,17-18 16</inkml:trace>
  <inkml:trace contextRef="#ctx0" brushRef="#br0" timeOffset="32423.006">5680 16316 0,'-18'0'0,"18"18"15,-18-18 1,36 17 93,0-17-93,35 0-16,-18 0 15,0 0-15,36 18 16,-36-18-16,18 0 16,-35 18-16,-1-18 15,1 0-15,0 0 16,-36 0 15,18-18-15</inkml:trace>
  <inkml:trace contextRef="#ctx0" brushRef="#br0" timeOffset="32878.458">6033 16175 0,'-18'-18'15,"0"18"-15,18 18 16,18-18 15,0 35-31,17-17 16,0-1-16,-17-17 15,35 36 1,-18-36-16,-17 17 0,-1-17 16,1 18-16,-1-18 0,-17 18 15,-17-1 1,-1 1-1,-17-18 1,17 18-16,-35 17 16,36-18-16,-36 36 15,35-35-15,18 0 16,-17-18-16,17 17 0</inkml:trace>
  <inkml:trace contextRef="#ctx0" brushRef="#br0" timeOffset="34843.21">6121 14852 0,'0'-18'62,"-18"18"1,18 18-48,0 0 17,-18 17-17,18-17-15,18 34 16,-18-16-16,0-1 16,0 36-16,18-54 15,-18 18-15,17 1 16,1-19-16,0-17 31,-18-17-15</inkml:trace>
  <inkml:trace contextRef="#ctx0" brushRef="#br0" timeOffset="35497.474">6138 15469 0,'0'-17'0,"-17"17"16,34-18 15,1 18-16,0 0-15,35-18 16,-36 18-16,1 0 0,-1 18 16,1 0-16,-18-1 15,0 19-15,0-1 16,-18 0-16,1 0 16,-1-17-16,18 0 15,18-18 1,17 0-1,-17 0-15,-1 0 16,-17 17-16,18-17 0,0 0 16,-1 0-1,-17 18-15,18-18 16</inkml:trace>
  <inkml:trace contextRef="#ctx0" brushRef="#br0" timeOffset="35709.2">6562 15487 0,'0'18'0,"17"-18"47,-17 17-31</inkml:trace>
  <inkml:trace contextRef="#ctx0" brushRef="#br0" timeOffset="36160.761">6791 15399 0,'0'0'0,"-18"0"16,18 17-1,0 1 1,0 0-16,0 35 16,18-36-1,0 19-15,-18-19 16,35 18-16,-17-35 16,17 0-16,-18 0 15,1-17 1,0-1-16,-18 1 15,0-1-15,0-17 16,-18 17-16,0 0 16,1 1-16,-18 17 15,17-18-15,0 18 16,36 0 15,0 0-31</inkml:trace>
  <inkml:trace contextRef="#ctx0" brushRef="#br0" timeOffset="36544.211">7056 15452 0,'-18'35'16,"18"-17"-1,18 17 1,-1-17-16,1-1 16,-1 1-16,1-18 0,0 0 15,-1 0-15,1-18 16,0 18-16,-18-17 15,17-19 1,-17 1-16,0 17 16,0 1-16,-17-1 15,-1 0-15,0 18 16,1 0-16,-1 0 16,0 0-16</inkml:trace>
  <inkml:trace contextRef="#ctx0" brushRef="#br0" timeOffset="37033.812">7426 15275 0,'0'18'16,"0"0"140,0-1-141,18 1 1,-18-1-16,17 36 16,-17-17-16,18-1 15,-18 0-15,0 1 0,18-19 16,-18 18-16,0-17 16,17-18-1</inkml:trace>
  <inkml:trace contextRef="#ctx0" brushRef="#br0" timeOffset="48022.495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<inkml:trace contextRef="#ctx0" brushRef="#br0" timeOffset="48313.875">26846 6103 0,'-17'0'16,"-19"18"0,19-1-16,-1 54 15,18-18-15,0 17 0,0-17 16,0 0-16,0 18 0,18-18 16,17 35-1,0-53-15,18 18 16,-35-18-16,17-17 0,-17-18 15,0 18-15</inkml:trace>
  <inkml:trace contextRef="#ctx0" brushRef="#br0" timeOffset="48690.049">27199 6544 0,'-35'-18'16,"17"18"-16,1 18 0,-19 0 16,19 52-1,-1-52-15,18 17 0,35 0 16,1 1 0,-19-36-16,19 0 15,-1 0-15,0-18 16,-17 0-1,-18-34 1,0 34-16,0-17 16,0 17-16,0 36 31,17-1-31,1 1 16,17 17-16,-17-17 15,17-1-15,-17-17 0,-1 18 16,19 0-16</inkml:trace>
  <inkml:trace contextRef="#ctx0" brushRef="#br0" timeOffset="49173.7">27446 6068 0,'18'0'78,"-18"17"-62,17-17-1,1 18-15,-18 0 16,18 17-16,-18-17 15,35 52-15,-17-35 16,17 54-16,-17-54 16,17 53-1,-18-53-15,-17 54 16,0-54-16,-17 35 16,-1-34-16,1 17 15,-1-36-15,-17 19 16,17-36-16</inkml:trace>
  <inkml:trace contextRef="#ctx0" brushRef="#br0" timeOffset="49540.041">28099 6421 0,'17'0'32,"36"0"-17,-17 0-15,-1 0 16,0-18-16,0 18 0,1 0 16,-19 0-1,-34 18-15,-1-1 16</inkml:trace>
  <inkml:trace contextRef="#ctx0" brushRef="#br0" timeOffset="49697.322">28187 6632 0,'35'18'15,"36"-18"-15,-36 0 16,18 0-16,-35 0 15,-1 0-15,1 0 16</inkml:trace>
  <inkml:trace contextRef="#ctx0" brushRef="#br0" timeOffset="51187.254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<inkml:trace contextRef="#ctx0" brushRef="#br0" timeOffset="51398.541">29933 6509 0,'0'17'15,"0"1"17,18-18-17</inkml:trace>
  <inkml:trace contextRef="#ctx0" brushRef="#br0" timeOffset="52054.399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<inkml:trace contextRef="#ctx0" brushRef="#br0" timeOffset="52520.298">30992 6350 0,'-18'0'15,"0"18"-15,18-1 16,0 1-16,0 17 16,0 0-16,36 18 15,-36-35-15,52 35 16,-34-53-16,35 35 16,-35-35-16,35-17 15,-36 17-15,18-53 16,-17 35-16,0-35 15,-1 18-15,-34-18 16,-19 18 0,-16-1-16,16 19 15,-17-1-15,18 18 16,0 18-16,17 17 16,18 0-16</inkml:trace>
  <inkml:trace contextRef="#ctx0" brushRef="#br0" timeOffset="53132.945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<inkml:trace contextRef="#ctx0" brushRef="#br0" timeOffset="57865.932">6103 14640 0,'0'-17'62,"0"-19"-62,0 1 16,0 17-16,0-17 16,0 18-1,-18-1 1</inkml:trace>
  <inkml:trace contextRef="#ctx0" brushRef="#br0" timeOffset="57988.748">6085 14411 0,'0'-18'15,"0"1"1,0-19-1,0 19 1,0-1-16,0 1 16,0-1-1,0-17-15</inkml:trace>
  <inkml:trace contextRef="#ctx0" brushRef="#br0" timeOffset="58157.249">6138 13952 0,'-17'-17'15,"17"-1"1,17-17 0,-17 17-16,18-17 15,0 35-15</inkml:trace>
  <inkml:trace contextRef="#ctx0" brushRef="#br0" timeOffset="58303.893">6174 13600 0,'0'-18'16,"0"0"-16,0 1 15,0-19 1,0 19-16,0-1 0</inkml:trace>
  <inkml:trace contextRef="#ctx0" brushRef="#br0" timeOffset="58453.593">6174 13264 0,'-18'-17'15,"18"-18"1,-18 17-16,18-17 15,0-1-15,0 19 16,0-1-16,18 0 0</inkml:trace>
  <inkml:trace contextRef="#ctx0" brushRef="#br0" timeOffset="58593.224">6138 12788 0,'0'-53'16,"0"36"-16,-17-36 16,17 17-16</inkml:trace>
  <inkml:trace contextRef="#ctx0" brushRef="#br0" timeOffset="58770.851">6085 12241 0,'-17'-35'16,"17"17"-16,0 1 15,0-18-15,0-1 16,0 1-16,0 17 16,0 1-16</inkml:trace>
  <inkml:trace contextRef="#ctx0" brushRef="#br0" timeOffset="58895.1">6050 11659 0,'0'-35'16,"18"0"-1</inkml:trace>
  <inkml:trace contextRef="#ctx0" brushRef="#br0" timeOffset="59110.842">6068 11271 0,'0'-17'16,"0"-1"-16,0-35 16,0 35-16,0-34 15</inkml:trace>
  <inkml:trace contextRef="#ctx0" brushRef="#br0" timeOffset="59278.731">6033 10742 0</inkml:trace>
  <inkml:trace contextRef="#ctx0" brushRef="#br0" timeOffset="59584.296">6033 10583 0,'0'-17'16,"17"-1"-1,-17 0-15,0-17 16,0 18-16,0-1 16,0 0-16,-17 1 15,17-1 1,-18 0-1,18 1-15,0-1 16</inkml:trace>
  <inkml:trace contextRef="#ctx0" brushRef="#br0" timeOffset="59857.619">5944 10125 0,'0'-18'0,"18"0"15,-18 1 1,-18-1-1,36 18 17,-18-17-17</inkml:trace>
  <inkml:trace contextRef="#ctx0" brushRef="#br0" timeOffset="60046.89">5927 9966 0,'0'-18'16,"0"1"-16,0-1 16,17 0-16,-17 1 15,0-1 1,-17 18 0,-1 0-1,18 18-15</inkml:trace>
  <inkml:trace contextRef="#ctx0" brushRef="#br0" timeOffset="60829.474">5856 9737 0,'0'0'0,"-18"0"15,1 0 17,-1 0 30,1 0-62,-19 17 16,19 1-1,-19 0-15,36-1 16,-17-17 0</inkml:trace>
  <inkml:trace contextRef="#ctx0" brushRef="#br0" timeOffset="61024.033">5609 9790 0,'-17'0'0,"-1"0"16,0-18-16,1 18 16,-1-18-16,0 18 15,1-17 1,-1 17-16,0 0 0,-34 17 16,34 1-16,0-18 15</inkml:trace>
  <inkml:trace contextRef="#ctx0" brushRef="#br0" timeOffset="61181.314">5080 9807 0,'-18'0'15,"1"-17"-15,-1 17 16,0 0 0,1-18-1,-1 18-15,1 18 16,-1-18-16,0 0 15</inkml:trace>
  <inkml:trace contextRef="#ctx0" brushRef="#br0" timeOffset="61385.774">4639 9807 0,'-35'-17'15,"-1"17"1,1-18 0,0 18-1,35-18-15,-35 18 16,17 0-16,0-17 16,1 17-16</inkml:trace>
  <inkml:trace contextRef="#ctx0" brushRef="#br0" timeOffset="61529.313">4233 9772 0,'-35'0'16,"17"0"-16,-17 0 16,18 0-16,-1 0 15,0 0 17,1 0-32,-19 18 15</inkml:trace>
  <inkml:trace contextRef="#ctx0" brushRef="#br0" timeOffset="63043.229">2364 9578 0,'0'0'0,"-18"0"15,-17 18 1,-1-1 0,-16 36-1,34-18-15,0 1 0,1-1 0,-19 53 16,36-35 0,0-18-16,0 1 0,36 17 15,17-18 1,-36-35-16,18 0 0,36-18 15,-53 1-15,17-19 16,-35 19 0,-35-1-1,17 0-15,0 18 0,-17-17 16,17 17-16,-34 0 16,34 0-16,0 0 15,18-18-15</inkml:trace>
  <inkml:trace contextRef="#ctx0" brushRef="#br0" timeOffset="63204.991">2469 9948 0,'0'-17'16,"0"-1"-1,0 0 1</inkml:trace>
  <inkml:trace contextRef="#ctx0" brushRef="#br0" timeOffset="63621.499">2681 9701 0,'-18'0'0,"1"0"31,17 36-31,0-1 16,0 0-16,0-17 0,17 35 16,36 0-1,-35-36-15,17-17 16,-17 18-16,17-18 16,-17-18-16,0 1 15,-1 17-15,-17-18 16,-17-17-16,17 17 15,-36-17-15,19 35 16,-36-35-16,35 35 16,0-36-1,1 36-15,-1-35 16</inkml:trace>
  <inkml:trace contextRef="#ctx0" brushRef="#br0" timeOffset="63943.845">2963 9754 0,'0'18'16,"18"35"-1,-18-35-15,35 34 16,-17-16-16,35-1 15,-36-35-15,19 0 16,-1 0-16,-17-18 16,17-35-16,-17 18 15,-18-18 1,-18 18-16,-35 0 16,35 17-16,-52 0 15,52 18-15,-35 0 16,36 0-16,-1 0 15,18 18-15,0 0 0</inkml:trace>
  <inkml:trace contextRef="#ctx0" brushRef="#br0" timeOffset="64950.896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<inkml:trace contextRef="#ctx0" brushRef="#br1" timeOffset="95898.22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<inkml:trace contextRef="#ctx0" brushRef="#br1" timeOffset="99669.268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<inkml:trace contextRef="#ctx0" brushRef="#br1" timeOffset="100703.059">5644 11254 0,'0'-18'16,"-17"18"0,-1 0 15,36 0 16,-1 0-32,1 0-15,17 0 16,18 0 0,-35 0-16,35 0 15,-18 0-15,-17 0 0,35-18 16,-36 18-16,1 0 16,0 0-1,-36 18 16,0-18-15</inkml:trace>
  <inkml:trace contextRef="#ctx0" brushRef="#br1" timeOffset="101109.352">5838 11113 0,'0'-18'15,"18"18"1,0 0-1,-1 18-15,19-1 16,-19 1-16,1-18 16,0 17-16,17 1 0,-17 0 15,-1-1-15,-17 1 16,0 0-16,0-1 16,-17 1-1,-1-18-15,0 18 16,1-1-1,-1-17-15,18 18 16,-18-18 0</inkml:trace>
  <inkml:trace contextRef="#ctx0" brushRef="#br1" timeOffset="102118.797">5662 11060 0,'0'17'15,"18"-17"173,-1 0-126,-17 18 16,-17 0-46,-1-1-32,0 1 15,-17 17-15,18-17 16,-1 17 0,0-35-16,18 35 15,18-17-15,0 17 16,17-17-1,-18-18-15,1 17 16,0 1 0,-1 0-1,1-1 1</inkml:trace>
  <inkml:trace contextRef="#ctx0" brushRef="#br1" timeOffset="102679.172">6421 11254 0,'-18'-18'16,"0"18"-16,1 0 16,-1 0-16,0 18 15,18-1-15,-17 1 16,17 17-16,0-17 16,17-1-16,1 1 15,-18 0-15,35-1 16,-17-17-16,17 18 15,-17-18-15,-18-18 16,17 18-16,-17-17 16,0-1-16,-17 0 15,17 1-15,-18-1 16,1 1-16,17-1 16,0 36 15,17-18-16</inkml:trace>
  <inkml:trace contextRef="#ctx0" brushRef="#br1" timeOffset="102862.198">6650 11377 0</inkml:trace>
  <inkml:trace contextRef="#ctx0" brushRef="#br1" timeOffset="103218.181">6756 11324 0,'-18'0'16,"18"18"0,0-1-16,0 1 15,0 0-15,0-1 16,18 1-16,-18 0 0,17-1 15,19-17 1,-19 0-16,1-17 16,0 17-16,-1-18 15,1 0-15,-18-17 16,0 17 0,-18 1-16,1-1 15,-1 18-15,0-17 0,1 17 16,17-18-1,-18 18-15,18 18 16,0-1 0</inkml:trace>
  <inkml:trace contextRef="#ctx0" brushRef="#br1" timeOffset="103561.281">6950 11342 0,'0'17'15,"0"19"1,17-19 0,-17 1-16,0 0 15,18-1-15,0 1 0,-1-18 16,1 0-1,0 0-15,-1-18 16,1 1-16,-18-1 16,0-17-16,0 17 15,-18-17 1,1 17-16,-1 18 0,0-17 16,36 17 30</inkml:trace>
  <inkml:trace contextRef="#ctx0" brushRef="#br1" timeOffset="103806.814">7303 11254 0,'0'17'15,"17"-17"1,-17 18-16,18 17 16,-18 0-16,17-17 0,1 35 15,-18-35-15,0-1 16,18 1-16,-18 0 15</inkml:trace>
  <inkml:trace contextRef="#ctx0" brushRef="#br1" timeOffset="105742.65">6456 9790 0,'0'-18'16,"0"0"-1,0 1 1,0 34 15,0 1-15,0 0-16,0 17 0,0 0 15,0 0-15,17 54 16,-17-36-16,0-1 16,0 1-16,0 0 0,18 0 15,0 35-15,-18-35 16,17 0-16,-17-17 15,18-19-15,-18 18 16,0-17-16,0 17 16,18-17-16,-18 0 15,0-36 95,0 0-79</inkml:trace>
  <inkml:trace contextRef="#ctx0" brushRef="#br1" timeOffset="106308.334">6562 10583 0,'0'18'47,"17"0"-32,-17-1-15,0 19 16,0-1-16,0-18 0,0 19 16,0-19-1,18-17-15,-18-17 16,0-1-1</inkml:trace>
  <inkml:trace contextRef="#ctx0" brushRef="#br1" timeOffset="106637.294">6438 10654 0,'0'18'31,"0"-1"-15,0 1-16,18 17 15,-18-17-15,17-1 0,1 1 16,0-18-16,-1 0 31,1 0-31,0-18 0,-1-17 16,1 17-1,0-17-15,-1 0 16,-17 17-16,0 1 16,-17 17 15,17 17-15</inkml:trace>
  <inkml:trace contextRef="#ctx0" brushRef="#br1" timeOffset="107115.429">6279 10001 0,'18'0'31,"0"-35"-31,-1 0 16,1-36 0,0 36-16,17-53 15,-17 35-15,-18 17 0,17-16 16,-17 34 0,18 18-1,-1 35 1,1 0-16,17 18 15,-17-35-15,17 35 16,-17-35-16,-18-1 16,35 19-1,-35-1-15,18-18 0</inkml:trace>
  <inkml:trace contextRef="#ctx0" brushRef="#br1" timeOffset="107816.653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<inkml:trace contextRef="#ctx0" brushRef="#br1" timeOffset="107977.326">7338 10231 0,'0'17'31</inkml:trace>
  <inkml:trace contextRef="#ctx0" brushRef="#br1" timeOffset="108356.51">7514 10107 0,'-17'0'16,"17"18"-16,-18-1 15,18 1-15,0 17 16,0-17-16,0 17 15,0-17-15,18-1 16,-1 1-16,18-18 16,-17 0-16,0 0 0,17-18 15,-17 18-15,-1-17 16,-17-1-16,18-17 16,-36 17-16,1-17 15,-1 35 1,0-18-16,1 18 15,-1 0-15,0-17 16,36 17 15</inkml:trace>
  <inkml:trace contextRef="#ctx0" brushRef="#br1" timeOffset="108711.983">7814 10089 0,'0'18'16,"0"0"-16,0 17 15,0 0 1,18-17-16,17 17 15,-17-35-15,17 18 16,-17-18-16,17-18 16,-18 1-1,-17-19 1,0 19-16,0-1 0,-35-17 16,18 17-16,-19 0 15,19 18 1,-1 0-16,0 0 0,1 0 15,17 18 1</inkml:trace>
  <inkml:trace contextRef="#ctx0" brushRef="#br1" timeOffset="109428.097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<inkml:trace contextRef="#ctx0" brushRef="#br0" timeOffset="130646.093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<inkml:trace contextRef="#ctx0" brushRef="#br0" timeOffset="131032.588">20726 7973 0,'0'-18'31,"0"36"-31,17 17 15,-17 0-15,18 71 16,-18-53-16,0 106 16,18-89-16,-18 54 15,17-54-15,1 19 16,0-72-16,17 36 16,-35-35-1,35-18-15</inkml:trace>
  <inkml:trace contextRef="#ctx0" brushRef="#br0" timeOffset="131334.908">20990 8573 0,'0'52'16,"-17"-16"-16,34 17 15,-17-18-15,18 0 16,52 0-16,-52-17 16,17-18-16,1 0 0,-1 0 15,0 0-15,-17-18 16,0-34-16,-18 34 16,0-17-16,-18 17 0,-17-35 15,-1 18-15,1 17 16,-18 1-16,35-1 15,1 18-15,17 18 16</inkml:trace>
  <inkml:trace contextRef="#ctx0" brushRef="#br0" timeOffset="131740.547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<inkml:trace contextRef="#ctx0" brushRef="#br0" timeOffset="132107.882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<inkml:trace contextRef="#ctx0" brushRef="#br0" timeOffset="134065.303">23407 7920 0,'0'-18'15,"-35"1"1,17 17-16,0 17 0,-17 19 16,17-1-16,1 18 15,-19 35-15,19-18 16,-1 36-16,18-53 16,0-18-16,18 54 15,-1-72-15,19 19 0,34-1 16,-34-17-1,-1-18-15,0 0 16</inkml:trace>
  <inkml:trace contextRef="#ctx0" brushRef="#br0" timeOffset="134470.427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<inkml:trace contextRef="#ctx0" brushRef="#br0" timeOffset="134899.831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<inkml:trace contextRef="#ctx0" brushRef="#br0" timeOffset="135099.279">24500 8484 0,'0'36'16,"36"17"-1,-19-18 1,1-18-16,0 1 16</inkml:trace>
  <inkml:trace contextRef="#ctx0" brushRef="#br0" timeOffset="135255.779">24500 8273 0,'0'-18'16,"18"18"-1,0 0-15,-1 18 16,1-18 0</inkml:trace>
  <inkml:trace contextRef="#ctx0" brushRef="#br0" timeOffset="135918.322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<inkml:trace contextRef="#ctx0" brushRef="#br0" timeOffset="136128.325">25294 8132 0,'18'52'0,"-1"54"15,1-53-15,0-18 16,17 36-16,-17-36 15,-1 1-15,19 34 16,-36-52-16,17 17 16,1-35-16,-1 0 15,1-18-15,0-17 16,-18 0-16</inkml:trace>
  <inkml:trace contextRef="#ctx0" brushRef="#br0" timeOffset="136246.238">25629 8414 0,'18'35'0,"-18"18"16,18-18 0,-1 1-1,19-19-15,-36-34 16</inkml:trace>
  <inkml:trace contextRef="#ctx0" brushRef="#br0" timeOffset="136389.741">25665 8184 0,'0'-17'15,"0"34"1,17-17-16,19 18 16,-19 0-16</inkml:trace>
  <inkml:trace contextRef="#ctx0" brushRef="#br0" timeOffset="136719.385">25859 8520 0,'0'35'0,"0"-17"15,17-36 17,1 18-32,0-18 0,-1-17 15,18 0 1,-35 17-16,18 0 15,-18 1-15,-18 17 32,18 17-17,-17 1-15,17 0 16,0-1-16,17 1 16,1-18-16,17 18 15,-17-18-15,0 17 16,35 1-16,-36-18 0,1 0 15,-1 0 1,1 0-16,0-18 16</inkml:trace>
  <inkml:trace contextRef="#ctx0" brushRef="#br0" timeOffset="136973.976">26229 7814 0,'53'53'0,"18"70"16,-19-52-16,19 35 15,-36-53-15,-17 0 0,0 0 16,-18-18-16,-36 53 15,19-53-15,-54 36 16,36-53 0,0 17-16,-36-18 15</inkml:trace>
  <inkml:trace contextRef="#ctx0" brushRef="#br0" timeOffset="138208.13">27693 8414 0,'-18'-18'16,"-17"0"-1,18 18-15,-19 0 0,19 0 16,-1 0-16,0 18 0,18 17 15,0 1 1,18-19-16,35 19 16,-35-19-16,17 1 0,35-18 15,-17 0-15,-35 0 16,17-18-16,-17 1 0,-1-36 16,-34 35-16,-18-53 15,17 54 1,-35-18-16,35 17 15,1 0-15,34 18 16</inkml:trace>
  <inkml:trace contextRef="#ctx0" brushRef="#br0" timeOffset="138452.75">28011 7779 0,'-36'-71'0,"1"36"16,17 35-16,18 35 15,-17 18-15,34 18 16,1 87-16,0-69 16,35 52-1,-18-71-15,18 36 16,-18-53-16,-17-18 15,-1-17-15,-17 17 16,-17-35-16</inkml:trace>
  <inkml:trace contextRef="#ctx0" brushRef="#br0" timeOffset="138580.867">27940 8326 0,'88'0'16,"-53"0"-16,1 0 0,-1 0 15,18 0 1,-35-18-16,17 18 0,-35-18 16</inkml:trace>
  <inkml:trace contextRef="#ctx0" brushRef="#br0" timeOffset="139125.267">29351 7938 0,'-18'-53'16,"18"17"-16,-17 19 15,-18-19-15,-1-17 16,19 36-16,-1 17 16,0 35-1,18 0-15,0 71 0,18-35 16,0-1-16,-1 19 15,54 34-15,-54-52 16,19-19-16,17 19 16,-36-36-16,-17-17 0,0 0 15,-17-18-15,-36-36 16</inkml:trace>
  <inkml:trace contextRef="#ctx0" brushRef="#br0" timeOffset="139242.541">29228 8361 0,'0'0'0,"-18"-18"16,36 1-16,-1 17 15,36 0-15,0 0 16,35-18 0,-35 18-16,35 0 15,-52 0-15,-1 0 16</inkml:trace>
  <inkml:trace contextRef="#ctx0" brushRef="#br0" timeOffset="139503.557">29757 7814 0,'-35'18'15,"-1"88"1,19-18-16,34 35 15,-17-70 1,53 53-16,-35-53 16,17-18-16,18 18 15,-35-35-15,35 17 16,-36-35-16,1-18 16</inkml:trace>
  <inkml:trace contextRef="#ctx0" brushRef="#br0" timeOffset="139842.503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<inkml:trace contextRef="#ctx0" brushRef="#br0" timeOffset="140116.265">30321 7549 0,'53'18'16,"35"53"-1,18 17-15,-53-35 16,0 17-16,-18-17 0,18 18 16,-35-1-16,0-17 0,-1 18 15,1 35 1,-36-71-16,18 0 0,-17 0 15,-1 1-15,-17-1 16,17-17-16,0-1 16,1-17-16,17 18 0,-18-18 15</inkml:trace>
  <inkml:trace contextRef="#ctx0" brushRef="#br0" timeOffset="141433.69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<inkml:trace contextRef="#ctx0" brushRef="#br0" timeOffset="141600.099">22737 9860 0,'0'0'0,"17"-17"0,18-1 16,-17 18-16,35-18 15,-35 1-15,17 17 16,-17-18-16</inkml:trace>
  <inkml:trace contextRef="#ctx0" brushRef="#br0" timeOffset="141838.613">22807 9472 0,'0'71'0,"0"52"16,18 18-1,-18-88-15,17 53 16,1-71-16,17 18 16,-17-35-16,35-1 15,-18 1-15,18-18 16,-35 0-16,17-18 15,-17 1 1,-18-1 0</inkml:trace>
  <inkml:trace contextRef="#ctx0" brushRef="#br0" timeOffset="142573.238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<inkml:trace contextRef="#ctx0" brushRef="#br0" timeOffset="142756.899">24730 9737 0,'35'0'0,"36"-18"16,-36 18-1,35-18-15,-34 18 16</inkml:trace>
  <inkml:trace contextRef="#ctx0" brushRef="#br0" timeOffset="142896.049">24853 9913 0,'35'0'15,"36"0"1,-53-18-16,35 18 16,-36-17-16,1 17 15</inkml:trace>
  <inkml:trace contextRef="#ctx0" brushRef="#br0" timeOffset="143253.263">25206 9437 0,'35'-18'15,"36"18"1,17 0-16,106 53 16,-159-35-1,1 52-15,-19-17 16,-17-18-16,-17 1 0,-1 17 16,-53 35-16,36-53 15,-35 18 1,52-18-16,18 1 15,18-19-15,52-17 16,-17 0 0,-18 0-16,1 0 0,17-17 15,-18 17-15,0 0 0,-17 17 16</inkml:trace>
  <inkml:trace contextRef="#ctx0" brushRef="#br0" timeOffset="146432.508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<inkml:trace contextRef="#ctx0" brushRef="#br0" timeOffset="146583.068">27411 9507 0,'-18'-17'15,"36"-1"1,-1 18-16,1-18 16</inkml:trace>
  <inkml:trace contextRef="#ctx0" brushRef="#br0" timeOffset="147284.243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<inkml:trace contextRef="#ctx0" brushRef="#br0" timeOffset="149159.32">23971 8925 0,'18'0'31,"52"-17"-15,-34 17-1,34-18-15,71 18 16,-70 0-16,35-18 16,0 18-16,-18 0 0,18 0 0,88-17 15,-106 17-15,71-18 16,-106 18 0,-1 0-16,19 0 15,-53 0-15</inkml:trace>
  <inkml:trace contextRef="#ctx0" brushRef="#br0" timeOffset="150170.145">20796 9190 0,'18'0'16,"35"0"0,-18 0-16,53 0 15,-35 0-15,88 0 16,-52 0-16,87 0 16,-88-18-16,88 1 15,-123 17-15,-17 0 16</inkml:trace>
  <inkml:trace contextRef="#ctx0" brushRef="#br0" timeOffset="169151.61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<inkml:trace contextRef="#ctx0" brushRef="#br0" timeOffset="169522.698">19138 8537 0,'18'0'16,"35"0"0,0 18-16,53 0 15,-54-1-15,37 18 16,-54-17-1,18 17-15,-53-17 16,0 35-16,-18-18 16,-17 18-1,17-35-15,-17-1 0,17 36 16,1-35-16,17 17 16,0 0-1</inkml:trace>
  <inkml:trace contextRef="#ctx0" brushRef="#br0" timeOffset="172003.548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<inkml:trace contextRef="#ctx0" brushRef="#br0" timeOffset="172421.577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<inkml:trace contextRef="#ctx0" brushRef="#br0" timeOffset="172882.479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<inkml:trace contextRef="#ctx0" brushRef="#br0" timeOffset="173237.525">15998 9349 0,'36'70'16,"-19"54"-1,19-19 1,-19-52-16,1 18 15,-18-36-15,18-17 0,-18 0 16,0-1-16,17-17 16,1-17-1,-18-1-15,18-17 16,-18 17 0,17 18-1,1 18-15,-1-1 16,1 19-1,-18-19-15,0 1 16,0-1-16,18-17 16,-1 0-1,-17-17 1</inkml:trace>
  <inkml:trace contextRef="#ctx0" brushRef="#br0" timeOffset="173389.509">16387 9719 0,'52'0'16,"1"-18"-1,-17 1-15,17-19 16,-36 36-16,1-35 16</inkml:trace>
  <inkml:trace contextRef="#ctx0" brushRef="#br0" timeOffset="173560.187">16528 9454 0,'0'89'16,"17"16"-1,1 19 1,0-89-16,-18-17 0,17 17 15</inkml:trace>
  <inkml:trace contextRef="#ctx0" brushRef="#br0" timeOffset="174240.338">14676 10407 0,'-18'18'15,"0"-18"-15,36 0 16,52 0 0,54 0-16,-36 0 0,106-18 15,-88 18 1,159-18-16,-124 18 16,123-17-16,-140 17 15,105 0-15,-123 0 16,88-18-1,-124 0-15,36 18 16,-70-17-16,-1 17 16,-53 0-1</inkml:trace>
  <inkml:trace contextRef="#ctx0" brushRef="#br0" timeOffset="174812.192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<inkml:trace contextRef="#ctx0" brushRef="#br0" timeOffset="174956.587">15699 10866 0,'17'52'16,"1"1"-16,0-35 15,17 35 1,-18-35-16,1-18 16</inkml:trace>
  <inkml:trace contextRef="#ctx0" brushRef="#br0" timeOffset="175079.176">15681 10724 0</inkml:trace>
  <inkml:trace contextRef="#ctx0" brushRef="#br0" timeOffset="175475.135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<inkml:trace contextRef="#ctx0" brushRef="#br0" timeOffset="175635.693">16228 10830 0,'53'-17'16,"-36"17"-16,54-18 15,-36-17-15,-17 35 16,-1 0-16,-34 0 16</inkml:trace>
  <inkml:trace contextRef="#ctx0" brushRef="#br0" timeOffset="175812.085">16281 10636 0,'17'53'16,"-17"18"-16,18 17 16,0-53-16,17 53 15,-17-52-15,17-1 16,-18-35-16,19 18 15</inkml:trace>
  <inkml:trace contextRef="#ctx0" brushRef="#br0" timeOffset="176109.827">16510 10689 0,'0'88'15,"0"-35"-15,18 18 16,-1-36-16,-17-17 16,36-1-16,-19-17 15,1 0 1,-18-17-16,17-1 16,1 0-16,17 1 15,-35-1-15,36 36 16,-19-18-16,19 35 15,-19-17-15,1 35 16,-18-36 0,18 1-16,-18 0 15,0-1-15</inkml:trace>
  <inkml:trace contextRef="#ctx0" brushRef="#br0" timeOffset="180328.762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<inkml:trace contextRef="#ctx0" brushRef="#br0" timeOffset="180478.248">12188 9843 0,'18'17'16,"0"-17"0</inkml:trace>
  <inkml:trace contextRef="#ctx0" brushRef="#br0" timeOffset="180834.205">12365 9737 0,'-18'17'16,"1"19"-16,17 17 15,0-36-15,35 18 16,0 1-1,0-36-15,-17 0 0,35 0 16,-18-18 0,-17 0-16,-18 1 0,18-18 15,-36-18 1,0 35-16,1 0 16,-1-17-16,-17 0 15,17 17-15,0 0 16,1 1-16,-1 17 15,18 35 1,0-17-16,18-18 16</inkml:trace>
  <inkml:trace contextRef="#ctx0" brushRef="#br0" timeOffset="181101.511">12700 9754 0,'0'18'16,"0"0"-16,18 17 16,-1 0-16,-17-17 15,18-1-15,17 1 0,-17 0 16,35-18 0,-18 0-16,-17 0 15,-1-18-15,-17 0 16,0 1-16,-17-36 15,-36 18 1,35 17-16,-17 0 16,17 1-16,-17 17 0,0-18 15</inkml:trace>
  <inkml:trace contextRef="#ctx0" brushRef="#br0" timeOffset="181447.912">13070 9578 0,'53'-18'16,"-35"18"-16,0 0 0,-1 0 16,-17 36-16,0-1 15,-17 18 1,17-36-16,-18 36 15,18-35-15,-18 0 0,36 35 16,0-36-16,-1 1 16,1-1-16,17 19 15,0-19-15,-17 1 16,-18 0-16,0 17 16,-35-17-16,-18-1 15,18-17 1,-18 0-16,17 18 0,1-18 15,0 0-15,-36 0 16</inkml:trace>
  <inkml:trace contextRef="#ctx0" brushRef="#br0" timeOffset="181848.451">11395 10478 0,'0'-18'16,"70"0"0,-34 18-16,158-17 15,-106 17 1,88 17-16,-70-17 16,123 0-16,-105 0 15,87-17-15,-87-1 16,70-17-1,-106 17-15,0 0 16,-52 18-16,-54 0 16</inkml:trace>
  <inkml:trace contextRef="#ctx0" brushRef="#br0" timeOffset="182320.35">11889 10707 0,'-36'0'16,"19"0"0,-19 35-16,1 0 15,35-17-15,-17 17 16,17 18-16,35-18 15,-18-17-15,19 0 16,17-18-16,-18 0 16,0-18-1,-17 0-15,-18 1 0,17-18 16,-34 17-16,-1 0 16,-17-17-16,17 17 15,-35 1 1,36-1-16</inkml:trace>
  <inkml:trace contextRef="#ctx0" brushRef="#br0" timeOffset="182458.918">12153 10795 0,'0'-18'31</inkml:trace>
  <inkml:trace contextRef="#ctx0" brushRef="#br0" timeOffset="182782.483">12312 10742 0,'-18'18'0,"18"-1"15,0 19-15,18-19 16,-18 1-16,53 17 16,-35-17-16,17-1 15,0-17-15,-17 0 16,17-17-16,-17-1 0,35 1 15,-53-1-15,0-35 16,0 35-16,-36-17 16,19 35-16,-54-18 15,53 18 1,-34 0-16,34 18 16,0-18-1</inkml:trace>
  <inkml:trace contextRef="#ctx0" brushRef="#br0" timeOffset="183097.389">12665 10777 0,'0'18'16,"0"17"-16,17-17 15,-17 0-15,36-1 16,-19-17-16,1 0 0,0 0 16,17 0-16,0-17 15,-35-1-15,18 0 16,-18-17-16,0 0 16,-36-1-16,19 19 15,-18 17-15,-1-18 0,19 18 16,-36 0-16,35 0 15,18 18 1,18-1 0,17-17-16</inkml:trace>
  <inkml:trace contextRef="#ctx0" brushRef="#br0" timeOffset="183281.725">13123 10636 0,'18'36'16,"0"-19"-16,-1 1 15,1 17-15,-18 0 0,35 54 16,-17-54 0,-1-18-16,19 36 0,-36-35 15,0 0-15</inkml:trace>
  <inkml:trace contextRef="#ctx0" brushRef="#br0" timeOffset="183781.977">13088 10407 0,'18'0'16,"17"0"-1,36-18-15,-36 18 16,53-35-16,-35 17 16,0 18-1,-36 0-15</inkml:trace>
  <inkml:trace contextRef="#ctx0" brushRef="#br0" timeOffset="197145.08">9260 9684 0,'-17'0'0,"17"17"31,0 19-15,17-1-1,-17 18-15,0 0 0,0 88 16,18 0 0,-18-70-16,18 52 15,-18-88-15,0 1 16,17-1-16,-17-17 0,0 17 16,18-35-16</inkml:trace>
  <inkml:trace contextRef="#ctx0" brushRef="#br0" timeOffset="197530.206">9013 9931 0,'0'0'0,"0"-18"0,18-35 16,0 0-16,-1 18 16,1-18-16,0 18 15,17-18-15,-17 18 0,17-36 16,-17 53-16,-18 1 15,17-1-15,1 18 16,-1 35 0,1-17-16,17 17 15,-17-17-15,17 17 16,-17-17 0,17 17-16,-17-35 15,-1 18-15</inkml:trace>
  <inkml:trace contextRef="#ctx0" brushRef="#br0" timeOffset="-210600.88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<inkml:trace contextRef="#ctx0" brushRef="#br0" timeOffset="-210317.294">21996 11818 0,'35'0'15,"-17"-18"1,17 18-16,0-17 16,-17-1-16,17 18 0,-17 0 15,-1 0 1,-17 18-16</inkml:trace>
  <inkml:trace contextRef="#ctx0" brushRef="#br0" timeOffset="-210172.932">22049 12012 0,'35'0'15,"18"-18"1,-36 18-16,19 0 15,-1-17-15,-17 17 16</inkml:trace>
  <inkml:trace contextRef="#ctx0" brushRef="#br0" timeOffset="-209817.175">22684 11430 0,'17'0'16,"1"-18"-1,0 18-15,-1 0 0,1 0 16,-1-17-16,19 17 16,-1-18-16,-17 18 15,-1-18-15,-34 18 16</inkml:trace>
  <inkml:trace contextRef="#ctx0" brushRef="#br0" timeOffset="-209405.783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<inkml:trace contextRef="#ctx0" brushRef="#br0" timeOffset="-205251.156">26952 11254 0,'-35'-36'15,"0"19"1,17 17-16,-17 0 16,-1 53-1,36 0-15,0-1 0,18 72 16,0-54-16,-1 1 15,19 0-15,-1 34 16,0-52-16,-17 18 16,0-36-16,-18 0 15,0-17-15,-36-18 16</inkml:trace>
  <inkml:trace contextRef="#ctx0" brushRef="#br0" timeOffset="-205107.827">26670 11748 0,'53'0'16,"17"0"-16,36 0 15,-70-18 1,17 18-16,-1 0 0,-16 0 16</inkml:trace>
  <inkml:trace contextRef="#ctx0" brushRef="#br0" timeOffset="-204806.452">27305 11254 0,'0'-18'16,"-18"53"0,18 18-1,0 53-15,-17-53 16,17 70-16,17-17 16,-17-70-16,36 34 15,-1-35-15,18 1 16,-18-19-1,0-17-15,-17 0 0</inkml:trace>
  <inkml:trace contextRef="#ctx0" brushRef="#br0" timeOffset="-204423.094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<inkml:trace contextRef="#ctx0" brushRef="#br0" timeOffset="-204167.482">27922 11148 0,'18'0'15,"35"35"1,17 53-16,1 18 16,-36-35-16,18 87 15,-53-87-15,18 52 16,-18-70-16,0 36 15,-18-54-15,18 0 16</inkml:trace>
  <inkml:trace contextRef="#ctx0" brushRef="#br0" timeOffset="-203521.254">28681 11571 0,'17'0'16,"36"0"-16,0 0 15,-17-18-15,69 18 16,-69 0-16,-1 0 0,0 18 16</inkml:trace>
  <inkml:trace contextRef="#ctx0" brushRef="#br0" timeOffset="-203382.869">28787 11783 0,'106'0'0,"52"-18"16,-87 18-1,-54 0 1</inkml:trace>
  <inkml:trace contextRef="#ctx0" brushRef="#br0" timeOffset="-203104.14">29475 11271 0,'0'18'31,"17"17"-31,-17 0 0,18 71 16,0-35-16,-18-18 16,17 70-16,-17-70 15,18 35-15,-18-52 16,17 17 0,-17-36-16</inkml:trace>
  <inkml:trace contextRef="#ctx0" brushRef="#br0" timeOffset="-202669.224">29845 11324 0,'53'-17'16,"-35"17"-16,52-18 15,1 0-15,-36 18 0,-17-17 16,-1 17-1,-34 17-15,-1-17 16</inkml:trace>
  <inkml:trace contextRef="#ctx0" brushRef="#br0" timeOffset="-202375.948">29863 11412 0,'0'71'15,"0"-18"1,0-18-16,17-17 0,1 17 16,35-17-1,-36-1-15,19-17 0,17 0 16,0 36 0,-36-19-16,1 36 15,-18-18-15,0-17 0,-35 35 16,-1-35-1,-34 17-15,34-17 16,-34-1-16,35-17 16,-1 0-16,19-17 15,-1 17 1,18-18-16</inkml:trace>
  <inkml:trace contextRef="#ctx0" brushRef="#br0" timeOffset="-198304.185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<inkml:trace contextRef="#ctx0" brushRef="#br0" timeOffset="-198083.133">21872 13018 0,'18'0'15,"35"0"1,-18 0-16,18 0 16,-35 0-16,-1 17 15</inkml:trace>
  <inkml:trace contextRef="#ctx0" brushRef="#br0" timeOffset="-197964.988">21908 13123 0,'0'18'15,"17"-18"-15,18 0 16,-17 0-16,17 0 16,1 0-16,-19 0 15</inkml:trace>
  <inkml:trace contextRef="#ctx0" brushRef="#br0" timeOffset="-197508.886">22613 12823 0,'18'-17'16,"-1"17"-16,36-18 15,-17 18-15,34-17 16,-35 17-16,1 0 0,-19 0 16,-17 17-1,-17-17-15</inkml:trace>
  <inkml:trace contextRef="#ctx0" brushRef="#br0" timeOffset="-197231.829">22560 12806 0,'0'35'16,"18"18"0,17 18-16,-17-36 0,17 0 15,18 18 1,-35-53-16,17 35 16,-18-35-16,1 18 15,0 0-15,-18-1 16,-18 19-1,0-19-15,1 1 0,-1-1 16,-17-17 0,-18 0-16,35 0 15,-17 0-15,17-17 0,1-18 16,17 17 0,0 0-16</inkml:trace>
  <inkml:trace contextRef="#ctx0" brushRef="#br0" timeOffset="-197048.332">23125 13035 0,'0'18'0,"0"-1"31</inkml:trace>
  <inkml:trace contextRef="#ctx0" brushRef="#br0" timeOffset="-196668.068">23442 12947 0,'-18'18'16,"18"-1"-1,-17 19-15,17-19 0,17 1 16,-17 17-16,36 0 15,-19-17-15,1 0 0,0-18 16,35 0 0,-18 0-16,-18-18 15,1 0-15,17-17 16,-35 0-16,0 17 16,-35-35-16,17 36 15,-17-19 1,18 36-16,-1-17 15,18 34 1</inkml:trace>
  <inkml:trace contextRef="#ctx0" brushRef="#br0" timeOffset="-196335.166">23936 12929 0,'0'18'15,"-18"17"1,18-17-16,0 17 16,0-17-16,18 17 15,0-17-15,17-1 0,-17 1 16,17-18-1,-18 0-15,1-18 16,0 18-16,-18-17 0,0-1 16,17 18-16,-17-18 0,0-34 15,-17 34-15,-1-35 16,0 35-16,-34-17 16,52 17-16,-36 18 15</inkml:trace>
  <inkml:trace contextRef="#ctx0" brushRef="#br0" timeOffset="-195880.495">24377 12823 0,'18'18'0,"-1"0"15,-17 35 1,0-18-16,18 53 16,0-53-16,-18 54 15,17-54-15,-17 18 16</inkml:trace>
  <inkml:trace contextRef="#ctx0" brushRef="#br0" timeOffset="-194409.941">26970 12718 0,'0'-18'0,"-18"-17"16,18 17-16,-17-17 16,-1 35-1,0 0-15,1 35 16,-1 71 0,18-53-16,18 17 0,-1 36 15,1-53-15,0 0 16,-1-18-16,1 1 0,0-1 15,-1-17-15,-17-1 0,0 1 16,-35-18 0</inkml:trace>
  <inkml:trace contextRef="#ctx0" brushRef="#br0" timeOffset="-194296.247">26741 13106 0,'0'-18'0,"52"0"15,37 18 1,-19-17-16,36-1 15,-53 18-15,-18 0 16,1 0-16</inkml:trace>
  <inkml:trace contextRef="#ctx0" brushRef="#br0" timeOffset="-194051.251">27340 12612 0,'-35'53'0,"17"17"16,18-17-16,0 35 16,0-35-16,36 53 15,-1-71-15,18 18 16,-18-17-16,0-19 15,-17-17-15,0 0 16</inkml:trace>
  <inkml:trace contextRef="#ctx0" brushRef="#br0" timeOffset="-192281.381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<inkml:trace contextRef="#ctx0" brushRef="#br0" timeOffset="-192064.853">28028 12665 0,'35'17'16,"-17"19"-16,17-1 0,18 53 16,-17-35-16,-1 53 15,-17-53-15,-18 53 16,-18-71-16,-17 35 16,-1-52-1,1 35-15,17-53 16,1 0-16,17-18 15</inkml:trace>
  <inkml:trace contextRef="#ctx0" brushRef="#br0" timeOffset="-191893.277">28557 12806 0,'36'0'0,"34"-18"16,-52 18-16,-1 0 0,19 35 16,-19-35-16</inkml:trace>
  <inkml:trace contextRef="#ctx0" brushRef="#br0" timeOffset="-191769.789">28593 12982 0,'53'18'16,"-18"-18"-16,0 0 0,36 0 16,-36-18-1</inkml:trace>
  <inkml:trace contextRef="#ctx0" brushRef="#br0" timeOffset="-191320.838">29528 12788 0,'17'35'0,"1"36"15,-1 0 1,1-36-16,-18 18 16,18 17-16,-1-17 15,1-35 1,0-18-1</inkml:trace>
  <inkml:trace contextRef="#ctx0" brushRef="#br0" timeOffset="-190946.952">29933 12771 0,'35'-18'0,"54"0"15,-54 1-15,-17-1 16,-36 18 0,-53 18-1,36 17-15,-35 18 16,52-36-16,0 19 16,1-1-16,17-17 15,35 35-15,-17-36 16,34 1-16,-34 0 15,17-1-15,-17 1 16,0-18-16,-18 17 16,0 1-16,-36 0 15,-34-18 1,52 0-16,-35 0 16,36 0-16,-1 0 0,36 0 31</inkml:trace>
  <inkml:trace contextRef="#ctx0" brushRef="#br0" timeOffset="-190836.865">30268 12965 0,'-17'0'31</inkml:trace>
  <inkml:trace contextRef="#ctx0" brushRef="#br0" timeOffset="-190479.736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<inkml:trace contextRef="#ctx0" brushRef="#br0" timeOffset="-190163.231">31115 12806 0,'-35'0'16,"17"17"-16,0 1 0,1 17 15,-1 1-15,18 34 16,0-34-1,18-19-15,-1 18 0,19 1 16,17-1 0,-18-35-16,0 0 0,18 0 15,-35-18-15,-1 1 16,1-1-16,-18-17 16,0 17-16,-18-52 15,1 52-15,-1-17 0,-17 17 16,17-17-16,-35 17 15,18 0-15,17 18 16</inkml:trace>
  <inkml:trace contextRef="#ctx0" brushRef="#br0" timeOffset="-189629.088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<inkml:trace contextRef="#ctx0" brushRef="#br0" timeOffset="-182295.5">23460 13653 0,'17'0'16,"1"0"0,17 0-1,-17 0-15,52 0 16,-34 0-16,87 0 16,-70 0-16,106-18 15,-71 18-15,53-18 16,-70 18-16,17-17 15,-53 17-15,1 0 16</inkml:trace>
  <inkml:trace contextRef="#ctx0" brushRef="#br0" timeOffset="-180964.902">30568 13511 0,'-17'0'16,"34"0"15,18 18-16,1 0-15,34-1 16,-17-17-16,18 18 0,-1 0 16,107-1-1,52 1-15,-105 0 16,105-18-16,-123 0 16,-36 0-16,36 0 15,-88 0-15</inkml:trace>
  <inkml:trace contextRef="#ctx0" brushRef="#br0" timeOffset="-179124.787">21449 14446 0,'-18'-35'16,"-17"17"-1,17 18 1,1 0 0,-19 0-16,36 18 15,-17 17 1,-1 1-16,36-19 0,-1 36 16,-17-35-1,18-1-15,0 1 0,-18 0 16,17-1-16,-34-17 31,-19 0-15,19 18-16,-18-18 15,17 0-15,0 0 16</inkml:trace>
  <inkml:trace contextRef="#ctx0" brushRef="#br0" timeOffset="-178890.522">21608 14023 0,'0'-18'16,"0"71"-1,0 0 1,17 88-16,-17-70 15,0-1-15,0 1 0,18 35 16,-18-53-16,18 0 16,-18-36-16,17 1 15</inkml:trace>
  <inkml:trace contextRef="#ctx0" brushRef="#br0" timeOffset="-178645.728">21784 14534 0,'0'53'16,"0"-17"-16,0-1 0,18-17 15,-1-1-15,1 1 16,17-18-16,-17 17 0,17-17 0,18-17 16,-35-1-16,-1-17 15,-17 0 1,0 17-16,-17-35 15,-19 35-15,-16-17 16,34 35-16,-17-17 16</inkml:trace>
  <inkml:trace contextRef="#ctx0" brushRef="#br0" timeOffset="-178301.66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<inkml:trace contextRef="#ctx0" brushRef="#br0" timeOffset="-177967.474">22419 14640 0,'18'18'15,"35"-18"1,0 0-16,-18 0 16,18-18-16,-36 1 15,1-1-15,0 0 0,-18-17 16,0 17-16,-18 1 16,-17-18-16,-1 35 15,-16 0 1,-1 17-16,35 1 15,0 17-15,18 18 16,53 18-16,-35-54 16,70 18-16,-35-35 15,0 0-15,35 0 16,-53 0-16,1 0 0,-19-17 16</inkml:trace>
  <inkml:trace contextRef="#ctx0" brushRef="#br0" timeOffset="-174369.374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<inkml:trace contextRef="#ctx0" brushRef="#br0" timeOffset="-174246.485">24253 14411 0,'18'0'16,"35"0"-16,0 0 15,0 0-15,-18 0 16,18 0-16,-18 0 0</inkml:trace>
  <inkml:trace contextRef="#ctx0" brushRef="#br0" timeOffset="-173803.493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<inkml:trace contextRef="#ctx0" brushRef="#br0" timeOffset="-173658.815">25647 14270 0,'18'-18'0,"-1"1"15,1 17-15,35 0 16,-36 0-16,1 0 16,-18 17-16</inkml:trace>
  <inkml:trace contextRef="#ctx0" brushRef="#br0" timeOffset="-173535.727">25629 14464 0,'36'0'16,"-1"0"-1,35 0 1,-34 0-16,17-18 16</inkml:trace>
  <inkml:trace contextRef="#ctx0" brushRef="#br0" timeOffset="-173222.35">26176 14093 0,'18'0'16,"35"0"-16,-36 0 15,54-17-15,-53 17 16,34 0 0,-52-18-1</inkml:trace>
  <inkml:trace contextRef="#ctx0" brushRef="#br0" timeOffset="-172961.825">26176 14093 0,'0'18'0,"0"35"16,0-35-16,35 35 16,18-18-1,-35 0-15,53 0 16,-54 1-16,1-19 0,-1 36 15,1 0 1,-36-35-16,1-1 0,-1 1 16,-17 0-16,17-18 15,-17 0-15,17-18 0,-35 0 16,0-17 0,36 35-16,17-17 15,0-1-15</inkml:trace>
  <inkml:trace contextRef="#ctx0" brushRef="#br0" timeOffset="-172589.384">27764 14411 0,'17'18'16,"-17"35"-1,0-1 1,18-34-16,-18 0 16,18-1-16,-1-17 15</inkml:trace>
  <inkml:trace contextRef="#ctx0" brushRef="#br0" timeOffset="-172461.982">27764 14164 0,'0'-18'16,"17"18"-16,1 18 0,0-18 15,-1 18-15,1-18 0</inkml:trace>
  <inkml:trace contextRef="#ctx0" brushRef="#br0" timeOffset="-172211.362">27975 14340 0,'-17'36'16,"-1"-19"-1,36 19 1,-1-19-16,19 36 15,-19-35-15,1-1 16,-1 1-16,19 0 0,-19 17 16,1-17-16,-18-1 15,-18-17-15,1 0 16,-19 0-16,1-17 16,18 17-16,-19 0 15,19 0-15</inkml:trace>
  <inkml:trace contextRef="#ctx0" brushRef="#br0" timeOffset="-171566.939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<inkml:trace contextRef="#ctx0" brushRef="#br0" timeOffset="-171382.444">29669 13847 0,'0'35'16,"17"0"-16,19 89 15,-19-54-15,18 89 16,-17-71-16,0-35 16,-1 18-16,-17-19 0,18-16 15,0-1-15,-18-17 0</inkml:trace>
  <inkml:trace contextRef="#ctx0" brushRef="#br0" timeOffset="-171099.474">29951 14288 0,'-18'17'31,"18"1"-31,18 17 16,-18 0-16,35 18 15,-17-35-15,-18 17 16,17-17-16,-17-1 0,18 1 15,-18 0 1,-35-18-16,17 0 16,-17 0-16,17 0 15,-17-18-15,17 18 16,18-18-16,18 1 16,0 17-1</inkml:trace>
  <inkml:trace contextRef="#ctx0" brushRef="#br0" timeOffset="-170815.534">30233 14429 0,'-18'17'15,"-17"36"1,53 0-1,-1-18-15,1 1 16,35-19-16,18-17 16,-54 0-16,36-17 15,-35-1-15,-18-17 16,0-1 0,-18 19-16,-17-36 15,17 35-15,1 1 0,-19 17 16,19 0-1</inkml:trace>
  <inkml:trace contextRef="#ctx0" brushRef="#br0" timeOffset="-170381.48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<inkml:trace contextRef="#ctx0" brushRef="#br0" timeOffset="-151135.092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<inkml:trace contextRef="#ctx0" brushRef="#br0" timeOffset="-149378.385">18027 15787 0,'0'-18'16,"-18"18"-1,1-17 1,-1 17 15,18-18-15,0 0-1,0-17-15,18 0 16,-18 17-16,0 0 16,-18-34-1,18 34-15,-18 0 0,1 18 16,-1-17-16,0 34 16,-17 19-16,18-1 15,-1 53 1,18-35-16,0 53 0,18-53 15,17 35 1,-18-53-16,36 36 16,-35-54-16,0 19 15,-18-19-15</inkml:trace>
  <inkml:trace contextRef="#ctx0" brushRef="#br0" timeOffset="-149237.28">17762 16034 0,'18'-18'16,"17"18"-16,36-18 16,-18 1-16,35 17 15,-35-18 1,0 18-16,-36 0 16</inkml:trace>
  <inkml:trace contextRef="#ctx0" brushRef="#br0" timeOffset="-148988.301">18239 15505 0,'-18'53'16,"18"-18"-16,0 0 15,-18 71-15,18-53 16,0-18-16,18 18 0,-18-18 16,18 1-16,17 16 15,0-34-15,-17 0 16,17-1-16,0 1 0,-17-18 16</inkml:trace>
  <inkml:trace contextRef="#ctx0" brushRef="#br0" timeOffset="-148677.63">18538 15875 0,'-17'0'15,"-1"18"-15,-17 17 16,17-17 0,18-1-16,0 36 15,0-35-15,18-18 0,17 17 16,-17-17-16,35 0 15,-18 0-15,-17-17 0,-1-1 16,1 0-16,-18-17 16,0 18-16,0-1 15,0 0-15,0 1 16,-18 34 0,18 1-16,18 0 15,0 17-15,-1-35 16,36 0-16,-35 0 15,17 0 1</inkml:trace>
  <inkml:trace contextRef="#ctx0" brushRef="#br0" timeOffset="-148465.383">18697 15505 0,'53'0'15,"-35"0"-15,17 17 0,0 19 0,36 34 16,-53-17 0,17 0-16,-18 0 0,1 35 15,-18-53-15,0 1 16,-18-1-16,1-18 0,-18 54 16,17-53-1,0-1-15,1 1 0</inkml:trace>
  <inkml:trace contextRef="#ctx0" brushRef="#br0" timeOffset="-147892.989">17022 16563 0,'35'0'15,"-18"0"-15,72-18 16,-19 18-16,1-17 16,-1 17-16,107 0 15,52-18-15,-123 18 16,141 0-16,-141 0 16,105 0-16,-105 0 15,-35 0-15,-1 0 16,-17 0-16,35 0 15,-70 0-15,0 0 16,-36 0 0,0 0-16,-17 0 15</inkml:trace>
  <inkml:trace contextRef="#ctx0" brushRef="#br0" timeOffset="-147225.93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<inkml:trace contextRef="#ctx0" brushRef="#br0" timeOffset="-146812.405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<inkml:trace contextRef="#ctx0" brushRef="#br0" timeOffset="-143859.786">17992 15205 0,'0'-18'109,"17"0"-93,-17 1-16,18-18 16,-18 17-16,35-53 15,-17 36-15,0-53 16,17 35-16,0-35 15,-17 17-15,17-35 16,-17 53-16,17-35 16,-35 71-16,18-36 15,-36 53 1,0 17 0</inkml:trace>
  <inkml:trace contextRef="#ctx0" brushRef="#br0" timeOffset="-143366.065">17868 14905 0,'0'18'47,"0"17"-31,0-18 0,0 19-16,0-19 0,0 36 15,0-17-15,18-1 16,-1-18-16,19 1 15,-19-18-15,1 0 16,17-18-16,1 1 0,-1-1 16,0 1-16,0-1 0,1-17 15,-19 17-15,-34 36 16</inkml:trace>
  <inkml:trace contextRef="#ctx0" brushRef="#br0" timeOffset="-141608.971">18468 17639 0,'0'-18'0,"0"36"32,18 17-17,-18-17-15,35 52 16,0 1-16,0 35 15,-17-53-15,0 0 16,35 70-16,-36-70 16,36 18-1,-18-36-15,-17-18 0,0-17 16,-18-17 0</inkml:trace>
  <inkml:trace contextRef="#ctx0" brushRef="#br0" timeOffset="-141135.858">18256 17939 0,'0'17'16,"0"-34"-1,18-1-15,0 0 16,-1 1-16,1-1 16,-18-17-16,17 17 0,1-17 15,17-36-15,-35 36 16,18 18-16,0-19 0,-18 1 16,35 0-1,-17 17-15,-1 18 16,1 18-1,17 17-15,0 0 16,-17-17-16,17 35 16,1-36-16,-1 36 15</inkml:trace>
  <inkml:trace contextRef="#ctx0" brushRef="#br0" timeOffset="-135101.973">19756 16475 0,'-18'0'15,"0"0"1,36 0 0,0 0-1,17 0 1,-18 0-16,54 17 15,-53-17-15,52-17 16,-52 17 0,17 0-16,0 0 15,-17 0-15,0 0 16,-1 0-16,-17 17 16</inkml:trace>
  <inkml:trace contextRef="#ctx0" brushRef="#br0" timeOffset="-134891.063">19861 16686 0,'18'0'16,"35"0"-1,-18 0-15,-17 0 16,35-17 0,-18 17-16,0 0 15,-17 0-15</inkml:trace>
  <inkml:trace contextRef="#ctx0" brushRef="#br0" timeOffset="-134078.985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<inkml:trace contextRef="#ctx0" brushRef="#br0" timeOffset="-126888.697">22084 16404 0,'18'0'31,"34"0"-15,-16 0-16,52 0 15,-53 18-15,36-18 16,-36 17-16,18 1 16,-53 0-16,18-1 15</inkml:trace>
  <inkml:trace contextRef="#ctx0" brushRef="#br0" timeOffset="-126736.968">22119 16669 0,'53'0'16,"18"0"-1,17-18 1,-53 18-16,18-18 16</inkml:trace>
  <inkml:trace contextRef="#ctx0" brushRef="#br0" timeOffset="-125965.284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<inkml:trace contextRef="#ctx0" brushRef="#br0" timeOffset="-125609.336">23160 16669 0,'-18'0'16,"36"-18"0,17 18-16,0 0 15,71 0-15,-18 0 16,-17 0-16,141 0 15,-106 0-15,-1 0 16,107 0-16,-141 0 16,17 0-16,35 18 15,-70-18-15,-18 0 0,1 0 16,-54 0 0</inkml:trace>
  <inkml:trace contextRef="#ctx0" brushRef="#br0" timeOffset="-125075.132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<inkml:trace contextRef="#ctx0" brushRef="#br0" timeOffset="-124729.572">23865 17198 0,'-17'-18'0,"-1"18"16,1 18-16,-1 17 15,0-17-15,1 52 16,17-52-16,35 35 16,-17-35-16,-1-1 0,36-17 15,-35 0 1,17-17-16,-17-1 16,-18 0-16,0 1 0,0-19 15,0 1-15,0 0 16,-18 17-1,18 36 1,35 35 0,1-18-16,16 18 15,-16-35-15,-1-1 16,0-17-16,-17 0 0,17 0 16</inkml:trace>
  <inkml:trace contextRef="#ctx0" brushRef="#br0" timeOffset="-124179.285">25259 16316 0,'0'-53'16,"-18"18"-1,1-18-15,-1 35 16,0 1-16,1 17 16,-1 0-16,0 17 0,1 1 15,-18 35-15,17 0 0,0 70 16,18-52-16,0 52 16,18-52-16,0-18 15,-1 0-15,18-18 0,-17 0 16,17 0-16,-35-17 15</inkml:trace>
  <inkml:trace contextRef="#ctx0" brushRef="#br0" timeOffset="-124045.908">25012 16669 0,'71'0'16,"34"0"-16,-52 0 0,35 0 15,-52 0 1,-1 0-16</inkml:trace>
  <inkml:trace contextRef="#ctx0" brushRef="#br0" timeOffset="-123745.028">25594 16193 0,'-18'17'16,"-17"36"-1,17 18 1,18-18-16,0 52 15,18 1-15,0-71 16,17 54-16,0-54 16,-17 0-16,0 1 0,35 16 15,-36-52-15,1 18 16,-1-18-16</inkml:trace>
  <inkml:trace contextRef="#ctx0" brushRef="#br0" timeOffset="-123387.589">26035 16581 0,'-35'0'16,"17"0"-16,-35 35 16,36-18-16,-1 19 0,0 34 15,18-34 1,18-1-16,0 0 0,34 0 15,-16-35-15,-1 0 16,18 0 0,0-52-16,-53 16 15,0 1-15,0-18 16,-18 0 0,18 35-16,-17 1 15,17 34 1,0 19-1,0-1-15,35-17 16,-18-1-16,19 1 16,-1 0-16,-35-1 15,18-17-15</inkml:trace>
  <inkml:trace contextRef="#ctx0" brushRef="#br0" timeOffset="-123101.486">26088 16016 0,'35'18'15,"36"17"-15,-36-17 16,71 70-1,-18 53-15,-35-70 0,-18 17 16,18 70 0,-35-87-16,-18 70 15,-18-53-15,1-52 16,-19 34-16,1-52 16,-36 17-16</inkml:trace>
  <inkml:trace contextRef="#ctx0" brushRef="#br0" timeOffset="-73416.96">23848 17639 0,'-18'18'15,"1"-18"79,17-18-63,-18 18-15,0 0-1,36 0 32,35 0-31,-36 0-16,19 0 16,52 18-16,-53-18 15,36 17-15,-36-17 16,0 0-16,-17 0 0,17 0 15,-52 0 1</inkml:trace>
  <inkml:trace contextRef="#ctx0" brushRef="#br0" timeOffset="-72910.85">24059 17851 0,'0'17'0,"-17"1"15,17 35 1,0-36-16,17 1 16,-17 0-16,36 35 15,-19-36-15,1 1 0,17-18 16,18 18-16,-18-1 16,-17-17-16,17 0 0,-17 18 15,17-18-15,1 0 16,-19 0-16,-17-18 15,-17 18 1,-1-17 0</inkml:trace>
  <inkml:trace contextRef="#ctx0" brushRef="#br0" timeOffset="-72482.56">23848 18062 0,'0'-17'47,"0"-1"-47,0 0 15,0 1 1,17-1-16,-17-17 0,18 17 16,-18 0-16,18 1 15,-1-1-15,-17 1 16,18 17-1,-18-18-15,18 18 16,-1 18-16,1-18 0,35 35 16,-18-18-1,-17 1-15,52 0 16,-34-1-16,34-17 16,-52 0-16</inkml:trace>
  <inkml:trace contextRef="#ctx0" brushRef="#br0" timeOffset="-70464.238">25030 17127 0,'-18'0'16,"18"-17"-1,18 17 48,-1 0-47,1 0-16,17 0 15,0 17-15,1-17 0,87 0 16,-52 0-16,105 18 15,-88-18-15,124 18 16,-124-18-16,89 17 16,-89-17-16,35 18 15,-52-18-15,-18 0 16,17 0-16,-34 0 16,-36-18-1,-18 18-15</inkml:trace>
  <inkml:trace contextRef="#ctx0" brushRef="#br0" timeOffset="-69546.294">21008 17216 0,'0'35'15,"0"-18"-15,-18 54 16,18-18-16,-17 53 16,17-53-16,0 53 15,0-18 1,0-53-16,0-17 0,17 17 15,-17-17-15,18-18 16</inkml:trace>
  <inkml:trace contextRef="#ctx0" brushRef="#br0" timeOffset="-69201.809">20726 17515 0,'0'-17'16,"0"-1"-16,17-17 16,1 0-1,0-1-15,17-17 16,-17 36-16,34-36 15,-34 35-15,35-17 16,-35 17-16,-1 1 16,1 17-1,0 17-15,17 36 16,0-18 0,-17-17-1,-1-18-15,19 35 16,-19-35-16</inkml:trace>
  <inkml:trace contextRef="#ctx0" brushRef="#br0" timeOffset="-11470.998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<inkml:trace contextRef="#ctx0" brushRef="#br0" timeOffset="-11237.599">28840 15575 0,'-18'0'16,"0"0"15</inkml:trace>
  <inkml:trace contextRef="#ctx0" brushRef="#br0" timeOffset="-10780.739">29087 15399 0,'-18'0'16,"0"0"-16,1 17 0,17 1 16,-18 17-16,18-17 15,0 53 1,0-54-16,35 54 15,-17-54-15,0 19 0,34-1 16,-34-17-16,17-1 16,18-17-1,0 0-15,-35-17 16,-1-1-16,-17 0 0,18-35 16,-36 18-16,1-18 15,-1 18-15,-70-18 16,70 35-1,-17 18 1,17-17-16,18 34 16</inkml:trace>
  <inkml:trace contextRef="#ctx0" brushRef="#br0" timeOffset="-10397.134">29545 15452 0,'-17'17'15,"-1"36"1,18-17-16,18 16 15,-18-16-15,35-1 16,-18-17-16,1-1 0,17 1 16,36 0-16,-53-1 15,17-17-15,-18 0 0,19-17 16,-36-1-16,0 0 16,0-17-16,-36-18 15,19 18-15,-54-18 16,54 35-16,-54-17 15,53 17-15,-34 18 16,52 18 0,17-18-1</inkml:trace>
  <inkml:trace contextRef="#ctx0" brushRef="#br0" timeOffset="-9708.193">30074 15452 0,'18'0'31,"0"0"-15,-18 35 0,17-17-16,-17-1 15,0 54-15,0-36 16,0 18-16,0-18 16,0 18-16,18 35 15,0-52-15,-1-19 0,1 19 16</inkml:trace>
  <inkml:trace contextRef="#ctx0" brushRef="#br0" timeOffset="1555.075">28310 16369 0,'-17'0'0,"17"-18"16</inkml:trace>
  <inkml:trace contextRef="#ctx0" brushRef="#br0" timeOffset="2082.704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<inkml:trace contextRef="#ctx0" brushRef="#br0" timeOffset="2259.201">28628 16422 0,'0'17'0,"0"1"31,18-18-15</inkml:trace>
  <inkml:trace contextRef="#ctx0" brushRef="#br0" timeOffset="2622.369">28945 16351 0,'-17'0'16,"-1"18"-16,1 17 15,17-17-15,0 17 16,17-17-16,-17-1 16,35 19-16,1-19 15,-19-17-15,19 0 16,-19 0-16,36-17 16,-35-1-16,17-17 15,-17 17-15,-18-35 16,0 36-16,-36-36 15,19 35-15,-18 18 16,17 0-16,0 0 0,1 0 16,17 18-1,0-1-15,17 1 16</inkml:trace>
  <inkml:trace contextRef="#ctx0" brushRef="#br0" timeOffset="2932.559">29369 16387 0,'0'35'16,"0"18"-1,17-18-15,36 18 16,0 0-1,-17-36-15,-1 1 0,53-18 16,-35-18 0,-18-34-1,-35-1-15,-17 17 0,-36-34 16,0 35 0,17 17-16,-16-17 15,16 35-15,1 0 16,35 17-16,-18-17 15</inkml:trace>
  <inkml:trace contextRef="#ctx0" brushRef="#br0" timeOffset="3400.222">30004 16369 0,'0'18'16,"-18"-1"-1,18 36 1,-18-35-16,36 52 16,0-34-16,17 34 15,0-52-15,18-1 16,-17-17-16,16 0 15,-16-17-15,-19-36 16,1 18-16,-36-18 16,1 17-16,-19-17 15,1 18-15,-18 18 16,36 17-16,-19 17 16</inkml:trace>
  <inkml:trace contextRef="#ctx0" brushRef="#br0" timeOffset="3728.165">30551 16369 0,'-53'35'15,"53"18"1,0-18-16,35 18 16,-17-17-16,17-19 0,35 36 15,-34-53-15,17 0 16,-36 0-16,1-35 16,0 0-1,-36-18-15,0 17 16,-17-17-16,17 36 15,-17-1-15,17 1 16,1 17-16,-19-18 0,36 36 16</inkml:trace>
  <inkml:trace contextRef="#ctx0" brushRef="#br0" timeOffset="4090.883">30939 16404 0,'-18'53'16,"18"0"-16,0 18 15,35-19 1,1 1 0,-1-53-16,18 18 15,17-71 1,-34 18-16,-19 0 16,-17-1-16,-17-34 15,-19 17 1,19 18-16,-36 17 15,17 0-15,19 18 0,-18 18 16,35 0 0</inkml:trace>
  <inkml:trace contextRef="#ctx0" brushRef="#br0" timeOffset="4462.447">31433 16298 0,'-18'18'16,"0"53"-1,18-1 1,18 1-1,17-18-15,18-1 16,-18-34-16,1-18 16,-1 0-16,35-35 15,-34-18 1,-19 35-16,1-52 16,-18 34-16,-18 1 0,1 18 15,-36-19-15,18 19 16,-1 17-16,-34 0 15,34 0-15,19 0 0,17 17 16</inkml:trace>
  <inkml:trace contextRef="#ctx0" brushRef="#br0" timeOffset="4869.084">31997 16316 0,'0'-18'16,"0"36"15,-18 17-15,18-17-16,-17 17 15,-1 36 1,18-36-16,0 0 0,18 36 16,17-18-1,-17-18-15,-1-35 16,19 18-16,-19-18 0,36-18 16,-35 0-16,17-35 15,-17 36-15,-18-54 16,-18 36-16,0-36 15,1 36-15,-19-18 16,19 36-16,-1 17 16,36 17-1</inkml:trace>
  <inkml:trace contextRef="#ctx0" brushRef="#br0" timeOffset="5074.328">32491 16263 0,'17'71'16,"-17"-18"-16,18 70 15,-18-70-15,18 0 16,-18 0-1,0 35-15,0-70 0,0 17 16</inkml:trace>
  <inkml:trace contextRef="#ctx0" brushRef="#br0" timeOffset="5892.165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<inkml:trace contextRef="#ctx0" brushRef="#br0" timeOffset="6503.404">28910 17216 0,'-35'0'16,"17"17"0,1-17-16,17 18 0,-18 35 15,18-18 1,18 18-16,-1-35 16,36 17-16,-18-17 15,36-18-15,-53 0 16,35-53-16,-36 35 15,1-35 1,-18 18-16,0 17 16,-18-17-16,1 17 0,-19-17 15,1 35-15,0 0 16,17 0-16</inkml:trace>
  <inkml:trace contextRef="#ctx0" brushRef="#br0" timeOffset="6813.932">28504 17304 0,'18'0'31,"0"0"-16</inkml:trace>
  <inkml:trace contextRef="#ctx0" brushRef="#br0" timeOffset="7187.709">29386 17198 0,'-17'0'16,"-1"18"0,0-1-16,1 1 15,17 17-15,-18 0 16,36-17-16,-1 17 0,1-17 15,17 0-15,36-1 16,-36 1-16,1-18 0,-1 0 16,0 0-16,0-18 15,-17 1-15,-18-36 16,0 35-16,0-17 16,-53-1-16,35 19 15,-34-1-15,34 1 16,0 17-16</inkml:trace>
  <inkml:trace contextRef="#ctx0" brushRef="#br0" timeOffset="7497.875">30074 17268 0,'-35'-35'16,"17"35"-16,1 0 16,17 18-1,0 17-15,17-17 16,36 35-16,-17-36 16,17 1-16,-18 0 15,0-18 1,-17 0-16,-18-53 15,0 35-15,0-35 16,-18 35-16,-17-34 16,17 34-16,-17-17 15,17 35-15,1 0 16</inkml:trace>
  <inkml:trace contextRef="#ctx0" brushRef="#br0" timeOffset="7793.246">30427 17233 0,'0'18'0,"18"-1"16,-1 19-1,1-19-15,17 1 0,18 0 16,-18-1-1,36-17-15,-53-17 16,-1-1-16,1 0 16,-18 1-16,0-1 0,-18 0 0,-17-17 15,0 18-15,17-1 16,-17 18-16,-18 0 16,18 0-16,17 18 15,18 17 1</inkml:trace>
  <inkml:trace contextRef="#ctx0" brushRef="#br0" timeOffset="8101.681">30921 17286 0,'0'-18'15,"0"1"-15,0 34 31,0 1-31,18 17 16,-1-17-16,36 17 16,-18-17-16,36 0 15,-36-18-15,18-18 16,-35 0-16,-1-17 16,-17 17-16,-17-35 15,-1 36-15,-52-18 16,34 17-16,-17 0 15,36 18-15,-18 18 16,35 0 0,0-1-1</inkml:trace>
  <inkml:trace contextRef="#ctx0" brushRef="#br0" timeOffset="8406.142">31450 17268 0,'18'0'16,"-18"18"-1,-18-18-15,18 18 0,0 17 16,18-17 0,-1-1-16,1 1 0,0 0 15,17-18-15,-17 0 0,17 0 16,18-18-16,-18 0 15,-17 1-15,-18-1 16,17-17-16,-17 17 0,0 0 16,-17 1-16,-1-1 15,-17 1 1,17-1-16,-17 18 0,17 0 16,1 18-1,17-1-15</inkml:trace>
  <inkml:trace contextRef="#ctx0" brushRef="#br0" timeOffset="8699.289">31926 17286 0,'-17'35'15,"-1"-17"-15,18 35 16,0-18-16,18 18 15,17-35-15,18 17 16,-35-35 0,52 0-16,-35-18 15,1-34-15,-19 16 16,1-17 0,-36 18-16,-17-18 15,17 35-15,-17 1 0,0-1 16,0 18-16,17 0 0,0 0 15,-17 18-15</inkml:trace>
  <inkml:trace contextRef="#ctx0" brushRef="#br0" timeOffset="8989.734">32420 17304 0,'-17'0'16,"-1"17"-1,18 1-15,0 0 0,18 17 16,-1-17 0,1-1-16,35 1 15,-36-18-15,1 0 16,0 0-16,17-35 15,-35 17-15,18-17 16,-18 17-16,0-17 16,-18 17-16,0 18 15,18-18-15</inkml:trace>
  <inkml:trace contextRef="#ctx0" brushRef="#br0" timeOffset="9306.555">32667 17374 0,'-17'36'15,"17"-19"-15,17 19 16,1-36-16,35 35 15,-18-35-15,-17 0 16,-1 0 0,-17-18-16,0-17 0,0 17 15,0 1-15,-17-36 16,-1 35-16,0-17 0,1 17 16,-1 0-16,18 1 15,0 34 1,18 1-1</inkml:trace>
  <inkml:trace contextRef="#ctx0" brushRef="#br0" timeOffset="9523.921">33108 17357 0,'0'53'16,"18"17"-1,-1 1 1,-17-36-16,0 0 16,0-17-16</inkml:trace>
  <inkml:trace contextRef="#ctx0" brushRef="#br0" timeOffset="41447.942">30727 15522 0</inkml:trace>
  <inkml:trace contextRef="#ctx0" brushRef="#br0" timeOffset="41794.199">30674 15558 0,'-18'0'31,"1"0"-15,-1 17-16,36-17 16,-1-17-1,1 17 1,35-36-16,-18 19 15,71-19-15,-53 19 16,0-1-16,70-35 16,-70 35-16,53 1 15,-53-1-15,18 1 16,-54-1-16,1 18 16,0 0-16,-18-18 15,-36 18 1</inkml:trace>
  <inkml:trace contextRef="#ctx0" brushRef="#br0" timeOffset="42246.971">30709 15346 0,'18'-18'0,"0"18"16,-1-17 0,-17 34-1,-35 1-15,17 17 16,-52 36 0,34-36-16,1 0 0,0 18 15,17-18-15,1-17 16,34 17-16,1-17 15,17-18-15,0 18 0,71-18 16,0 0 0,-53-18-16,-18 18 15,18 0-15</inkml:trace>
  <inkml:trace contextRef="#ctx0" brushRef="#br1" timeOffset="75817.004">18662 5380 0,'18'0'16,"-1"0"-1,1 0-15,0-18 0,70 18 16,0-17 0,-35-1-16,0 18 0,70-18 15,-70 18 1,0 0-16,18-17 16,-36 17-16,18 0 15,-53-18-15,-18 18 16,-35 0-1</inkml:trace>
  <inkml:trace contextRef="#ctx0" brushRef="#br1" timeOffset="76134.761">19191 5080 0,'18'0'15,"17"0"1,-17 0-16,35 0 16,-18 18-16,35 17 15,-34-35-15,34 35 16,-34-17-16,16 17 16,-34-17-16,0-1 15,-18 1-15,0 0 16,0-1-16,0 1 15,-18 0-15,-35 17 16,36 0-16,-19 0 16,1-17-16,-36 17 15,54-17-15,-1 0 0,1-1 0,-1 1 16</inkml:trace>
  <inkml:trace contextRef="#ctx0" brushRef="#br1" timeOffset="77335.77">19279 12259 0,'18'0'16,"35"-18"-1,-18 18-15,89-17 16,-54-1-16,71 0 16,-70 1-16,52-1 15,-70 1-15,18 17 16,-54-18-1,19 0-15,-36 1 16,-18 17 0</inkml:trace>
  <inkml:trace contextRef="#ctx0" brushRef="#br1" timeOffset="77725.65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<inkml:trace contextRef="#ctx0" brushRef="#br1" timeOffset="88254.815">23036 7161 0,'-17'0'0,"34"0"47,19 0-31,-1 0-16,18-17 16,-18 17-16,53 0 15,-17 17 1,-1-17-16,107 0 0,-71 0 15,88 18-15,-106-18 16,35 0 0,-70 0-16,0 0 15,-18 0-15,-17 18 0,0-18 16</inkml:trace>
  <inkml:trace contextRef="#ctx0" brushRef="#br1" timeOffset="89276.382">23354 13547 0,'18'0'31,"34"0"-15,1 17-1,0-17-15,88 18 16,-52-18-16,105 0 16,-89 0-16,107-18 15,-124 1-15,36 17 16,-89 0-16,0 0 16,-52 0-16,-1 0 15</inkml:trace>
  <inkml:trace contextRef="#ctx0" brushRef="#br1" timeOffset="90940.145">30321 7073 0,'0'0'0,"-17"0"0,-1 0 16,18-17-1,18 17 1,35 0 0,-1 17-16,107-17 15,-71 0 1,18 0-16,159 0 0,-142 0 16,142 0-16,-159 0 15,-18 0-15,-18 18 16,1-18-16,-18 17 15</inkml:trace>
  <inkml:trace contextRef="#ctx0" brushRef="#br1" timeOffset="91890.597">30409 13406 0,'18'0'47,"0"0"-31,17 17-16,18-17 0,106 35 15,-71-35-15,35 18 16,1-18-16,140 18 16,-140-18-16,-18 0 15,-18 17-15,106 1 16,-124-18-16,-17 18 0,36-18 16</inkml:trace>
  <inkml:trace contextRef="#ctx0" brushRef="#br1" timeOffset="99173.717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<inkml:trace contextRef="#ctx0" brushRef="#br1" timeOffset="99736.718">7497 6068 0,'0'-18'16,"0"-17"-1,0 17-15,-18 18 32,0 18-17,18 35 1,0-36-16,0 72 15,0-54-15,0 88 16,0-70-16,0 71 16,0-54-16,0 54 15,0-54-15,0-17 16,0 0-16,0-18 16,18 1-16,-18-1 0,18 18 15,-18-35-15,0-1 0,17 1 16,-17-36 15,0 1-15,-17-19-1</inkml:trace>
  <inkml:trace contextRef="#ctx0" brushRef="#br1" timeOffset="101560.451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<inkml:trace contextRef="#ctx0" brushRef="#br1" timeOffset="102390.046">7867 6068 0,'-18'0'15,"18"17"32,0 54-31,0-18-16,0 0 15,0 70-15,0-52 16,0-18-16,0 88 16,0-88-16,18 35 15,-18-53-15,0-17 0,18 17 16</inkml:trace>
  <inkml:trace contextRef="#ctx0" brushRef="#br1" timeOffset="102606.486">7779 6791 0,'17'35'0,"1"-17"16,0 17-16,-1-17 15,19 17-15,-19-17 16,1-1-16,0-17 15,-1-17 1,1-1-16,-18 0 16,0 1-16,0-18 15</inkml:trace>
  <inkml:trace contextRef="#ctx0" brushRef="#br1" timeOffset="102951.485">7743 6121 0,'0'-18'15,"36"0"-15,-19 18 16,1-17-16,0-1 0,17-17 16,-17 17-16,-18 1 15,17-1-15,-34 18 16,17 18 0,0 35-1,17-18-15,19 18 16,-19-18-16,1 0 15,17 36-15,-17-36 16</inkml:trace>
  <inkml:trace contextRef="#ctx0" brushRef="#br1" timeOffset="103501.624">7144 7408 0,'0'18'32,"17"0"-17,19-18 1,-1 0-16,18 0 15,-18 0-15,36 0 16,-54 0 0,19 0-16,17 0 15,-36 0-15,1-18 16,-1 18-16</inkml:trace>
  <inkml:trace contextRef="#ctx0" brushRef="#br1" timeOffset="103746.508">7461 7303 0,'18'-18'15,"0"18"-15,17 18 16,-18-18 0,19 17-16,-19-17 0,19 18 15,-19-18-15,1 17 16,0 1-16,-18 0 15,0-1-15,-18-17 16,18 18 0,-18-18-16,1 0 0,-1 0 0,-17 0 15,17 0-15,-17 0 16</inkml:trace>
  <inkml:trace contextRef="#ctx0" brushRef="#br1" timeOffset="104112.293">7214 7355 0,'0'-17'16,"0"-1"0,0 1-1,-17 17-15,-19 17 16,1 18 0,0-17-16,17 17 15,1-17-15,-1 35 16,18-35-16,18-1 0,-18 1 15,35-1-15,-18-17 16,36 18-16,-17-18 0,-19 18 16,1-18-16,35 17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">21484 4374 0,'18'0'31,"17"0"-15,0 0-16,18 0 16,-17 0-16,-1-17 15,-18 17-15,1 17 16,-18 1-16,-18 0 15</inkml:trace>
  <inkml:trace contextRef="#ctx0" brushRef="#br0" timeOffset="487.409">21519 4586 0,'18'18'16,"17"-18"-16,18-18 15,-17 18-15,-19 0 16,18-18-16,-17 18 0,0 0 16</inkml:trace>
  <inkml:trace contextRef="#ctx0" brushRef="#br0" timeOffset="889.25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">26211 4427 0,'18'-17'15,"53"17"-15,-18-18 16,35 0-1,-53 18-15,18-17 0,-18 17 16,0-18-16,-17 18 16</inkml:trace>
  <inkml:trace contextRef="#ctx0" brushRef="#br0" timeOffset="4030.457">26776 3845 0,'-18'0'15,"1"0"1,17 53-16,0-18 15,17 54-15,18 52 16,-17-53 0,17 0-1,-17-53-15,0-17 16,-1 17-16,1-17 0,0-18 0,17 0 16</inkml:trace>
  <inkml:trace contextRef="#ctx0" brushRef="#br0" timeOffset="4363.663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">27287 3757 0,'36'35'16,"17"18"0,-18-17-16,0 16 0,36 107 15,-36-18 1,-35-88-16,0 35 15,0-35-15,-35 0 16,35-35 0,-18-18-16</inkml:trace>
  <inkml:trace contextRef="#ctx0" brushRef="#br0" timeOffset="4887.734">27834 4128 0,'53'0'0,"0"-18"16,18 0 0,-19 1-1,-34 17 1</inkml:trace>
  <inkml:trace contextRef="#ctx0" brushRef="#br0" timeOffset="5014.734">27887 4269 0,'53'0'16,"-18"0"-16,-17 0 15,17 0-15,18 0 16,-35-18-16</inkml:trace>
  <inkml:trace contextRef="#ctx0" brushRef="#br0" timeOffset="5332.026">28416 3898 0,'0'18'15,"0"17"1,-17-17-16,17 17 15,17 0-15,-17-17 0,18 0 16,0-1-16,17 19 16,0-36-16,-17 17 0,17-17 15,0 0-15,18 0 16,-18 0-16,18-17 16,-35-1-16,0 18 15,-18-18-15,-18 18 47</inkml:trace>
  <inkml:trace contextRef="#ctx0" brushRef="#br0" timeOffset="5558.959">28593 4004 0,'17'71'15,"-17"-18"-15,36 17 16,-36-35-16,17 18 0,1 18 16,-18-36-16,17 0 15,-17-17-15,0 17 16,-17-17-16</inkml:trace>
  <inkml:trace contextRef="#ctx0" brushRef="#br0" timeOffset="7383.35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">21361 5539 0,'17'0'16,"36"0"0,-17 0-16,-19 0 0,36 0 15,-35 0-15,-1 0 16</inkml:trace>
  <inkml:trace contextRef="#ctx0" brushRef="#br0" timeOffset="7897.855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">23795 5362 0,'0'18'16,"18"17"-1,-18-17-15,17 17 16,1 36 0,-1-36-16,-17 18 0,18-18 15,-18 0-15,18 54 16,-18-72-16,17 18 0,-17-17 16</inkml:trace>
  <inkml:trace contextRef="#ctx0" brushRef="#br0" timeOffset="12054.194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">25912 5627 0,'35'0'15,"18"-18"1,53-17-16,-71 35 16,18-18-16,-18 1 0,36 17 15</inkml:trace>
  <inkml:trace contextRef="#ctx0" brushRef="#br0" timeOffset="12451.532">26476 5168 0,'-18'35'0,"1"18"15,17 36 1,17-1 0,1 0-16,0-35 15,17 17-15,18-17 16,-18-35-16,-17 0 15,17-18-15</inkml:trace>
  <inkml:trace contextRef="#ctx0" brushRef="#br0" timeOffset="12795.788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">27023 5098 0,'53'53'16,"0"35"-1,-18-53-15,18 71 16,-18 0 0,-17-36-16,-18 54 15,-18-71-15,18 35 16,-18-53-16,1 18 16</inkml:trace>
  <inkml:trace contextRef="#ctx0" brushRef="#br0" timeOffset="16025.826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">27570 5627 0,'17'0'31,"1"-18"-16,0 1-15,-1-1 16,1 18 0,-1-18-16,1 36 31,-18 0-31,18-1 16,-1 1-16,1-1 15,17-17-15,-17 0 16,0 0-16,-1 0 0,1-17 15,-18-1-15,0-17 16,0 17 0,0 1-1,0-1-15</inkml:trace>
  <inkml:trace contextRef="#ctx0" brushRef="#br0" timeOffset="16743.43">28258 5203 0,'-18'-17'16,"0"17"0,1 17-16,-1 19 15,18-19-15,0 36 16,0-35 0,0 0-16,35 17 15,1-17-15,16-18 16,-16 0-16,17-18 15,-18 18-15,0-18 16,-35 1-16,18 17 16,-36 0-16</inkml:trace>
  <inkml:trace contextRef="#ctx0" brushRef="#br0" timeOffset="16933.693">28381 5256 0,'0'71'15,"0"-36"-15,0 53 16,0-52-16,0-1 0,18 0 16,-18 1-16,17-19 0,1 36 15,0-35 1</inkml:trace>
  <inkml:trace contextRef="#ctx0" brushRef="#br0" timeOffset="17127.548">28681 5433 0,'17'0'47,"-17"17"-32,0-34-15</inkml:trace>
  <inkml:trace contextRef="#ctx0" brushRef="#br0" timeOffset="17701.227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">29951 5186 0,'17'-18'0,"-34"36"15,17 17 1,0 18 0,0-35-16,17 17 15,19 0 1,17-35-1,-36 0-15,54 0 16,-36 0-16,0-17 16,1 17-16,17-18 0,-36 18 15,19-18 1,-36 1-16,-18 17 16</inkml:trace>
  <inkml:trace contextRef="#ctx0" brushRef="#br0" timeOffset="18606.925">30163 5239 0,'17'70'0,"1"-17"16,-1 18-1,1-36-15,0-17 0,-1 35 16,1-36 0,-18 1-16,0 0 0</inkml:trace>
  <inkml:trace contextRef="#ctx0" brushRef="#br0" timeOffset="22048.826">28716 6227 0,'-18'-18'15,"18"36"-15,-35-1 16,35 1-16,-35 17 15,35-17-15,0 52 16,0-52-16,18 52 16,-18-34-16,17-1 15,1-17-15,-1 17 0,36 0 16,-35-17 0,0 0-16,-1-18 15,19-18-15</inkml:trace>
  <inkml:trace contextRef="#ctx0" brushRef="#br0" timeOffset="22639.126">29087 6315 0,'0'17'62,"-18"1"-46,18 0-16,-18-1 16,1 1-16,17 0 15,0-1-15,17 1 16,1-1-16,35-17 15,-36 0-15,19 0 16,-19 0-16,19 0 0,17-17 16,-36 17-16,1 0 15,-1-18-15,1 18 16,-18-17-16</inkml:trace>
  <inkml:trace contextRef="#ctx0" brushRef="#br0" timeOffset="22855.477">29298 6315 0,'0'53'15,"0"-36"-15,0 19 0,18 52 16,-18-53-1,17 0-15,19 18 16,-19-35-16,1 0 0,17-1 16</inkml:trace>
  <inkml:trace contextRef="#ctx0" brushRef="#br0" timeOffset="23084.548">29686 6491 0,'18'0'16,"-18"18"15</inkml:trace>
  <inkml:trace contextRef="#ctx0" brushRef="#br0" timeOffset="24930.94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">30833 6297 0,'-18'18'32,"1"-18"-32,17 17 0,-18 1 15,18 0-15,-18-1 0,18 1 16,0 0-16,18-1 15,0-17 1,17 18-16,-18-18 16,19 0-16,-19 0 15,1-18-15,0 18 16,-1 0-16,-34 0 31</inkml:trace>
  <inkml:trace contextRef="#ctx0" brushRef="#br0" timeOffset="25987.885">30939 6332 0,'0'36'16,"17"17"-16,-17-1 15,18 1 1,0-17-16,-1-19 16,-17 1-1</inkml:trace>
  <inkml:trace contextRef="#ctx0" brushRef="#br0" timeOffset="26843.187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">32156 6297 0,'0'-18'16,"17"18"-16,19 18 15,-1-18-15,-17 18 0,52 17 16,-52 0-16,17 18 16,-17-18-16,17 36 15,-35-36-15,0 36 16,0-36-16,-35 18 16,35-35-1,-36 17-15,19-35 16</inkml:trace>
  <inkml:trace contextRef="#ctx0" brushRef="#br0" timeOffset="95846.288">9613 14728 0,'0'-17'32,"0"34"46,0 1-63,18 0-15,-18 17 16,0 36-16,0-18 16,17 17-1,-17-35-15,0 36 16,18-36-16,-18-17 0,0 35 15,0-36 1,18-17-16</inkml:trace>
  <inkml:trace contextRef="#ctx0" brushRef="#br0" timeOffset="97041.195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">9648 14711 0,'0'-18'0,"0"1"31,0-1-15,-17 0-1,17 1 1</inkml:trace>
  <inkml:trace contextRef="#ctx0" brushRef="#br0" timeOffset="98238.27">9648 14305 0,'0'-35'0,"-17"0"16,17-18 0,0 35-16,0-17 15</inkml:trace>
  <inkml:trace contextRef="#ctx0" brushRef="#br0" timeOffset="98388.25">9666 13705 0,'-18'-52'16,"18"34"-16,0-17 0,0-36 15,0 18 1,0 18-16</inkml:trace>
  <inkml:trace contextRef="#ctx0" brushRef="#br0" timeOffset="98540.176">9631 12894 0,'0'-71'16,"0"19"-16,0 34 16,0-35-16,0 35 15</inkml:trace>
  <inkml:trace contextRef="#ctx0" brushRef="#br0" timeOffset="98710.486">9631 12206 0,'0'-35'16,"0"0"-1,0 17 1</inkml:trace>
  <inkml:trace contextRef="#ctx0" brushRef="#br0" timeOffset="99009.707">9613 11183 0,'0'-18'16,"0"-34"-16,0 34 15,0-17-15,0 17 16,0 0-16,0 1 16,0-1-1,-17 0 1</inkml:trace>
  <inkml:trace contextRef="#ctx0" brushRef="#br0" timeOffset="99717.055">9525 10971 0,'-18'0'0,"1"0"16,-1 18-1,0-18 1,1 0-16,-1 18 15,1-18-15,-1 0 16,0 0-16</inkml:trace>
  <inkml:trace contextRef="#ctx0" brushRef="#br0" timeOffset="99851.159">8996 11024 0,'-53'0'15,"18"18"-15,-54 0 16,54-18 0</inkml:trace>
  <inkml:trace contextRef="#ctx0" brushRef="#br0" timeOffset="100018.369">8220 10918 0,'-18'0'0,"0"-17"0,-17 17 16,18 0 0</inkml:trace>
  <inkml:trace contextRef="#ctx0" brushRef="#br0" timeOffset="100087.757">8079 10901 0,'-36'0'0,"72"0"15,-89 0-15,17 0 0,-34 17 16,35-17-16,-36 0 15,36 0-15,-1 0 16</inkml:trace>
  <inkml:trace contextRef="#ctx0" brushRef="#br0" timeOffset="100262.777">7285 10848 0,'-18'0'0,"18"-18"15,0 1-15,-17 17 16,-1 0-16,-17 0 16,17 0-16,-17 17 15,-1 1-15,-16 0 16</inkml:trace>
  <inkml:trace contextRef="#ctx0" brushRef="#br0" timeOffset="100473.478">6579 10918 0,'-17'0'15,"-19"-17"1,1 17-16,17-18 16,1 18-16,-36 0 15,-18 0-15,54 18 16,-71-18-1,52 17-15,1-17 0,-53 0 16,53 0-16,-1 0 16</inkml:trace>
  <inkml:trace contextRef="#ctx0" brushRef="#br0" timeOffset="100701.827">4798 10954 0,'-18'-18'15,"18"0"1</inkml:trace>
  <inkml:trace contextRef="#ctx0" brushRef="#br0" timeOffset="100902.685">4604 11007 0,'-18'0'15,"0"0"-15,1 0 16,-1 0 0,-17 0-16,17 0 15,1 0-15,-1 17 0,0-17 16,-17 18 0,17 0-16,1-18 0</inkml:trace>
  <inkml:trace contextRef="#ctx0" brushRef="#br0" timeOffset="101001.586">4092 11113 0,'-17'0'0</inkml:trace>
  <inkml:trace contextRef="#ctx0" brushRef="#br0" timeOffset="101157.063">3951 11165 0,'0'0'0,"-18"0"0,1-17 15,-1 17 1,1-18-16,-1 18 16,0 18-16</inkml:trace>
  <inkml:trace contextRef="#ctx0" brushRef="#br0" timeOffset="101290.991">3722 11254 0,'0'-18'16,"0"0"-16</inkml:trace>
  <inkml:trace contextRef="#ctx0" brushRef="#br0" timeOffset="102807.963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">3457 13917 0,'0'18'15,"-17"17"-15,17 36 16,0-36-16,17 18 15,-17 53 1,18-53-16,-18 70 16,0-70-16,0 17 15,0 1-15,0 0 0,-18 52 16,18-70-16,0 18 16,0-54-16,18-17 15,0 0-15</inkml:trace>
  <inkml:trace contextRef="#ctx0" brushRef="#br0" timeOffset="112784.765">3228 14799 0,'18'71'15,"-1"-54"-15,18 36 16,-17-35-16,0-1 16,17-17-16,-17 0 0,17 0 15,0-35-15,-17 18 16,0-54-16,-1 18 16,-17 18-16</inkml:trace>
  <inkml:trace contextRef="#ctx0" brushRef="#br0" timeOffset="113230.388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">4357 15240 0,'0'-18'15,"-71"18"1,36 18-16,-71 53 16,53-36-1,0 0-15,-35 36 16,53-36-16,-18 36 15,53-36-15,0-18 0,0 1 16,35 17-16,0-17 0,1 17 16,17-17-16,17 0 0,-17 17 15,18-18 1</inkml:trace>
  <inkml:trace contextRef="#ctx0" brushRef="#br0" timeOffset="120005.92">10354 14781 0,'0'-17'15,"-18"17"1,18-18 15,0 36 32,0-1-48,0 19-15,0-19 16,0 36 0,0-17-16,0-19 0,0 18 0,18 36 15,-18-53-15,0-1 16,18 1-16,-18 0 15,0-1-15,17-17 16,-17 18-16,0-1 31</inkml:trace>
  <inkml:trace contextRef="#ctx0" brushRef="#br0" timeOffset="120633.095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">10548 15575 0,'0'18'16,"18"-18"0,-1 17-1,1-17 1</inkml:trace>
  <inkml:trace contextRef="#ctx0" brushRef="#br0" timeOffset="121127.147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">11359 15416 0,'-17'18'32,"17"0"-17,0-1-15,0 1 16,0 0-16,17 35 16,-17-36-16,0 1 15,18 17-15,-18 0 16,0-17-16,0 0 0,18-1 15</inkml:trace>
  <inkml:trace contextRef="#ctx0" brushRef="#br0" timeOffset="123441.203">10354 14605 0,'-18'0'0,"18"-18"16,0 1-1,0-1 1,0 0-16,0 1 16,-17-1-16,17-17 15,0 17-15,0-17 16,0 17-16</inkml:trace>
  <inkml:trace contextRef="#ctx0" brushRef="#br0" timeOffset="123564.724">10336 14235 0,'0'-36'15,"0"19"-15,0-1 16,0 0-16,0-17 16,0 17-16,0 1 0,0-18 15,0 17-15,0 0 16,0-35-16</inkml:trace>
  <inkml:trace contextRef="#ctx0" brushRef="#br0" timeOffset="123930.186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">10319 12365 0,'0'-53'16,"0"35"-16,-18-35 16,18 18-1,0 0-15,0 0 16</inkml:trace>
  <inkml:trace contextRef="#ctx0" brushRef="#br0" timeOffset="124213.313">10283 11906 0,'0'-35'16,"0"0"-1,0 17-15,0-17 16,0 17-16,0-17 15,0 0-15,0 17 16</inkml:trace>
  <inkml:trace contextRef="#ctx0" brushRef="#br0" timeOffset="124366.491">10266 11359 0,'-18'-52'0,"18"16"16,0-17-1,0 36-15,0-19 0,0 19 0,0-36 16,0 35 0,0-17-16,18-18 15</inkml:trace>
  <inkml:trace contextRef="#ctx0" brushRef="#br0" timeOffset="124692.839">10266 10248 0,'17'-53'15,"1"-17"1,-18 52-16,0-17 0,0-18 16,-18 35-16,18-17 15,-17 17-15,17 1 16,-18-1 0,36 18-1,-18-18 1</inkml:trace>
  <inkml:trace contextRef="#ctx0" brushRef="#br0" timeOffset="125504.395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">7973 9807 0,'-35'0'16</inkml:trace>
  <inkml:trace contextRef="#ctx0" brushRef="#br0" timeOffset="125793.572">6862 9737 0,'-36'-18'16,"-34"18"-16,34-18 15,1 18-15</inkml:trace>
  <inkml:trace contextRef="#ctx0" brushRef="#br0" timeOffset="125982.039">5627 9666 0,'-71'-18'15,"18"1"1,0-1 0,36 18-16</inkml:trace>
  <inkml:trace contextRef="#ctx0" brushRef="#br0" timeOffset="126155.598">4868 9631 0,'-35'-18'0,"17"18"16,1-17-16,-1-1 15,1 18-15,-36-18 16,35 18-16,-17 0 0,-1 0 16,1 18-1</inkml:trace>
  <inkml:trace contextRef="#ctx0" brushRef="#br0" timeOffset="126394.023">3969 9701 0,'-36'-17'15,"19"17"1,-1-18-16,1 0 16,-1 1-1,0 17 1,18 17 15,-17-17-31,17 18 16</inkml:trace>
  <inkml:trace contextRef="#ctx0" brushRef="#br0" timeOffset="127116.632">2152 9490 0,'-18'0'16,"-17"35"0,17-17-1,-35 17-15,36 0 16,-1-17-16,-17 35 16,17-36-16,18 1 0,18 17 15,17-17 1,-17 0-16,17-18 15,-17 17-15,52-17 16,-34 0-16,17 0 16,-36 0-16,1 0 0</inkml:trace>
  <inkml:trace contextRef="#ctx0" brushRef="#br0" timeOffset="127316.815">2223 9596 0,'0'35'15,"0"0"-15,-18 53 16,18 1 0,0-37-16,0 19 15,0-53-15,18 35 16,-1-36-16,1-17 15</inkml:trace>
  <inkml:trace contextRef="#ctx0" brushRef="#br0" timeOffset="127495.08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">3228 9578 0,'0'18'16,"0"-1"-1,0 18-15,0-17 16,0 0-16,0-1 0,35 19 16,-17-36-16,-1 17 15,1-17-15,0 0 16,-1 0-16,36-35 15,-35 0 1,-18 17-16</inkml:trace>
  <inkml:trace contextRef="#ctx0" brushRef="#br0" timeOffset="128641.157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">9754 10901 0,'18'0'15,"0"-18"1,-18 36-1,-18-1-15,18 1 16,-18 17 0,1 1-1,-1-1 1,-17 0-16,17-35 16,0 36-16,1-1 15,-1-18-15,18 1 16,18-18-1,-18-18 1,0 1 0</inkml:trace>
  <inkml:trace contextRef="#ctx0" brushRef="#br1" timeOffset="144090.51">9596 11148 0,'17'0'47,"1"-18"-32,-1 18-15,36-17 16,-17 17-1,-1 0-15,18 0 0,-18 0 16,53-18 0,-52 18-16,34-18 15,-35 18-15,1-17 0,-1 17 16,-17 0 0,-1 0-16,1 0 0,0 0 15,-18-18 1,0 0-1,-18 1 1</inkml:trace>
  <inkml:trace contextRef="#ctx0" brushRef="#br1" timeOffset="145336.802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">9719 11536 0,'18'0'62,"-1"17"-62,19-17 16,34 0-16,-35 0 16,54 0-16,-36 0 15,35 0-15,-53 0 16,36 0-1,-54 0-15,1 0 16,-1 0-16,-34 0 16,-1-17-16,-17 17 15,17-18-15</inkml:trace>
  <inkml:trace contextRef="#ctx0" brushRef="#br1" timeOffset="146782.211">10089 11377 0,'-17'-18'15,"34"18"1,1 18 0,17-18-16,18 35 15,-17-35-15,-1 18 0,18 17 16,-36-17-16,1 17 15,-18-17-15,-35 35 16,-18 0 0,18-36-16,-1 1 0,-17 17 15,36-35 1,34 0 0</inkml:trace>
  <inkml:trace contextRef="#ctx0" brushRef="#br1" timeOffset="147665.971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2">10125 12012 0,'0'18'0,"0"-1"15,0 1 1,0 0-1,17-18 17</inkml:trace>
  <inkml:trace contextRef="#ctx0" brushRef="#br1" timeOffset="148967.66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">11042 11818 0,'18'18'16,"-18"17"-1,0-17-15,17 35 16,-17-1-16,0-16 0,18 17 16,-18-18-16,18-17 15,-18-1 1,17-17-16</inkml:trace>
  <inkml:trace contextRef="#ctx0" brushRef="#br1" timeOffset="150379.656">10672 9931 0,'-18'0'15,"18"17"-15,0 1 16,0 17-16,0 18 0,0 0 0,0 0 16,0 18-16,0 87 15,18-87-15,-18 52 16,17-70-16,-17-17 15,18 34-15,-18-52 16,0-1-16,17 19 16,-17-54-1,-17 18 1</inkml:trace>
  <inkml:trace contextRef="#ctx0" brushRef="#br1" timeOffset="150824.882">10425 10213 0,'17'0'31,"1"-53"-31,0 35 15,-1-17-15,1 0 16,-1-18-16,19-35 16,-36 52-16,17 1 0,-17 0 15,18 17-15,-18-17 16,0 53 0,0 17-1,0-17-15,18 34 16,-1-34-16,-17 0 15</inkml:trace>
  <inkml:trace contextRef="#ctx0" brushRef="#br1" timeOffset="151446.542">10548 9931 0,'0'-18'16,"18"18"15,-1-18-15,1 18-1,0 0 1,-18 18-16,35 17 16,-35-17-16,18 17 15,-1 1-15,18-19 16,-35 1-16,36-18 15</inkml:trace>
  <inkml:trace contextRef="#ctx0" brushRef="#br1" timeOffset="151797.498">10672 10319 0,'0'17'16,"17"1"-1,1 17-15,-1 36 16,-17-36-16,18 53 15,-18 18 1,0-18 0,18-17-16,-18-36 0,0 0 15,17 1 1,-17-19-16,0 1 16,0-36-1,0 1 1</inkml:trace>
  <inkml:trace contextRef="#ctx0" brushRef="#br1" timeOffset="152543.461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">11307 10478 0,'17'0'16,"-17"17"31</inkml:trace>
  <inkml:trace contextRef="#ctx0" brushRef="#br1" timeOffset="153065.232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">12083 10231 0,'17'0'16,"-17"17"-16,-17 18 16,17-17-16,0 17 15,17-35 1,1 18-16,0 17 15,-1-35-15,1 0 0,17 18 16,-17-18 0,17 0-16,-17-18 15,-1 1-15,1 17 16,-18-18 0,-18 18-1</inkml:trace>
  <inkml:trace contextRef="#ctx0" brushRef="#br1" timeOffset="154144.375">12241 10283 0,'18'36'16,"-18"-1"-16,18 89 16,-18-72-16,0-16 15,17-1-15,1 0 16,-18-17-16,0 0 16</inkml:trace>
  <inkml:trace contextRef="#ctx0" brushRef="#br0" timeOffset="163971.818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">21096 7038 0,'0'-18'15,"18"36"-15,-1 35 16,1-18 0,0 18-16,-1 53 15,1 17-15,-18-70 16,0 0-16,18 35 15,-1-35-15,1-17 0,17-1 16</inkml:trace>
  <inkml:trace contextRef="#ctx0" brushRef="#br0" timeOffset="164472.898">21361 7549 0,'0'36'15,"0"-19"-15,17 36 16,1-53-16,17 18 16,-17 0-16,0-18 15,34 0-15,-34 0 16,17-36 0,-35 19-16,0-1 0,-35-17 15,17 17 1,1 18-16,-18-18 0,17 18 15,0-17-15</inkml:trace>
  <inkml:trace contextRef="#ctx0" brushRef="#br0" timeOffset="164822.74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">23178 7108 0,'0'-35'16,"-18"18"-1,-17-1-15,17 18 16,-17 53-16,17 17 16,0-17-16,18 0 15,0 0-15,0 0 0,18 18 16,0-18 0,-1-36-16,36 36 15,-35-35-15,52 17 16,-52-35-16,35 0 15</inkml:trace>
  <inkml:trace contextRef="#ctx0" brushRef="#br0" timeOffset="166100.812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">24342 7549 0,'17'36'0,"1"-1"16,0-17-1,17-1 1,-17-17-16</inkml:trace>
  <inkml:trace contextRef="#ctx0" brushRef="#br0" timeOffset="166769.037">24289 7285 0,'17'0'16,"-17"18"-16</inkml:trace>
  <inkml:trace contextRef="#ctx0" brushRef="#br0" timeOffset="167486.035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">25277 7549 0,'17'36'16,"1"-19"0,-1 1-16,1-18 15</inkml:trace>
  <inkml:trace contextRef="#ctx0" brushRef="#br0" timeOffset="167897.891">25365 7514 0,'-18'-35'16,"0"0"-16,36 52 31,-18 1-15</inkml:trace>
  <inkml:trace contextRef="#ctx0" brushRef="#br0" timeOffset="168136.073">25365 7514 0,'88'53'16,"-70"-71"-1,-1 18-15,1 0 16,-1-17-16,1 17 16,-18-18 15,0 36-16,0-1 1,35-17 0,-17 0-1,35 0-15,-18 0 16,-17 0-16</inkml:trace>
  <inkml:trace contextRef="#ctx0" brushRef="#br0" timeOffset="168403.653">25718 6985 0,'88'106'0,"0"-18"15,-53-53 1,18 71-16,-35-71 16,-18 18-16,-18 36 15,0-54-15,-17 0 16,0-17-16,0 17 0,-18 0 16,35-17-16</inkml:trace>
  <inkml:trace contextRef="#ctx0" brushRef="#br0" timeOffset="169031.22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">27182 7091 0,'-36'-53'0,"19"53"16,-1-18-16,0 18 15,18 53 1,18-18-16,0 18 0,17 71 15,0-71-15,0 53 16,-17-53-16,17 35 16,-35-53-16,18 18 15,-18-35-15,-35-1 16,17-17 0</inkml:trace>
  <inkml:trace contextRef="#ctx0" brushRef="#br0" timeOffset="169392.729">27111 7549 0,'53'-17'0,"17"-1"16,-34 18-16,34-17 15,-34-1-15,-19 18 16,18-18-16</inkml:trace>
  <inkml:trace contextRef="#ctx0" brushRef="#br0" timeOffset="170973.29">28575 7391 0,'0'-53'0,"-18"-18"16,1 1-1,-19-1 1,19 36-16,-18 0 16,-36 17-1,36 71-15,-1 35 16,36 36 0,0-72-16,36 37 15,-19-36-15,19-1 16,-19-16-16,1-19 15,-36-17 1,-17-17 0</inkml:trace>
  <inkml:trace contextRef="#ctx0" brushRef="#br0" timeOffset="171079.226">28205 7497 0,'17'-18'16,"19"18"-16,52 0 15,-35-18-15,70 1 16,-70 17-1,-18-18-15,18 18 16</inkml:trace>
  <inkml:trace contextRef="#ctx0" brushRef="#br0" timeOffset="171311.955">28787 7126 0,'-36'18'16,"36"-1"-16,-17 19 0,-1 34 16,18-17-1,0-18-15,18 54 0,-18-54 16,17 0-16,36 36 16,-17-54-16,-1 19 0,18-36 15,-18 0 1,-17 0-16,-1 0 15</inkml:trace>
  <inkml:trace contextRef="#ctx0" brushRef="#br0" timeOffset="171600.349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">30833 7479 0,'17'0'0,"54"0"16,-36 0-16,18 18 16,53-18-16,-53 0 15,0 0 1,-36 17-16,1-17 15</inkml:trace>
  <inkml:trace contextRef="#ctx0" brushRef="#br0" timeOffset="173803.29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">25365 8467 0,'17'0'0,"19"-18"16,-19 18-16,1-18 16,0 18-16,-1 0 0</inkml:trace>
  <inkml:trace contextRef="#ctx0" brushRef="#br0" timeOffset="176239.914">26811 8202 0,'-18'18'32,"1"-18"-32,-1 17 0,-17 36 15,35-17-15,0-19 16,-18 36 0,36-18-16,0-17 0,17 17 15,0-17-15,0-18 16,54 0-16,-36 0 15,-1-18-15,-16 18 16,-19 0-16,-17-17 0,0-1 16,-17 18-1</inkml:trace>
  <inkml:trace contextRef="#ctx0" brushRef="#br0" timeOffset="176416.754">26970 8308 0,'0'70'16,"18"19"-1,-18-54-15,17 18 0,1 17 16,17 1 0,-17-36-16,-1-17 15</inkml:trace>
  <inkml:trace contextRef="#ctx0" brushRef="#br0" timeOffset="176555.955">27570 8661 0,'-18'-18'16,"0"18"-16</inkml:trace>
  <inkml:trace contextRef="#ctx0" brushRef="#br0" timeOffset="181193.876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">22525 10213 0,'35'-18'16,"18"1"-1,18-1-15,-36 18 0,35-18 16,-17 18 0</inkml:trace>
  <inkml:trace contextRef="#ctx0" brushRef="#br0" timeOffset="183768.746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">23407 9613 0,'35'18'15,"18"17"1,18 53 0,-1 1-16,-35-37 15,18 54-15,-17 53 16,-36-88-1,-18-19 1,0 1 0,1-53-16,-1 36 0</inkml:trace>
  <inkml:trace contextRef="#ctx0" brushRef="#br0" timeOffset="185353.836">24818 10001 0,'0'18'15,"18"-18"-15,17-18 16,35 18-16,-34-17 15,34-1 1,-34 18-16,-1 0 16</inkml:trace>
  <inkml:trace contextRef="#ctx0" brushRef="#br0" timeOffset="185497.528">24888 10178 0,'53'0'15,"18"0"1,0-18 0,-36 18-16,0 0 0,-17 0 0,-1 0 15</inkml:trace>
  <inkml:trace contextRef="#ctx0" brushRef="#br0" timeOffset="185765.318">25506 9684 0,'-18'17'16,"1"1"0,-1 35-1,18-18-15,0-17 16,0 17-16,18 18 15,17-18-15,0-17 0,0 0 16,36-1-16,-36-17 16,1 0-16,-19 0 0,1 0 15,17-17 1,-35-1-16</inkml:trace>
  <inkml:trace contextRef="#ctx0" brushRef="#br0" timeOffset="185938.015">25665 9913 0,'0'88'16,"35"-17"0,-17-54-16,17 54 15,-18-53-15,-17-1 0,18 1 16,0 0-16</inkml:trace>
  <inkml:trace contextRef="#ctx0" brushRef="#br0" timeOffset="186654.93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">30198 9913 0,'35'-18'16,"0"18"-16,36-17 16,-1 17-16,-52 0 15,-18 17 1</inkml:trace>
  <inkml:trace contextRef="#ctx0" brushRef="#br0" timeOffset="188368.999">30233 10054 0,'35'18'15,"36"-18"1,-18 0 0,17-18-16,-34 18 15</inkml:trace>
  <inkml:trace contextRef="#ctx0" brushRef="#br0" timeOffset="188680.358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2">31485 10213 0,'-17'0'0</inkml:trace>
  <inkml:trace contextRef="#ctx0" brushRef="#br0" timeOffset="207270.244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">21784 11783 0,'18'0'31,"-1"0"-31,36-18 16,-17 18-16,-1 0 15,-18 0-15,1 0 0,17 18 16</inkml:trace>
  <inkml:trace contextRef="#ctx0" brushRef="#br0" timeOffset="207604.807">21872 11942 0,'18'17'16,"17"-17"-16,0-17 15,-17 17-15,0 0 16,-1 0-16,19-18 16,-19 18-16</inkml:trace>
  <inkml:trace contextRef="#ctx0" brushRef="#br0" timeOffset="207888.75">22313 11624 0,'53'-18'15,"-18"18"-15,1-17 0,17-1 16,-18 0 0,0 18-16,0 0 15,-52 0 1</inkml:trace>
  <inkml:trace contextRef="#ctx0" brushRef="#br0" timeOffset="208232.84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">26952 11659 0,'36'-17'16,"-19"17"-16,71 0 15,-35-18-15,35 18 16,-52-18-16,-1 18 0,18 0 16</inkml:trace>
  <inkml:trace contextRef="#ctx0" brushRef="#br0" timeOffset="212097.91">27587 11201 0,'-35'0'16,"0"53"0,17 35-1,18 0-15,0-35 0,18 35 16,52-17-1,-52-36-15,52 18 16,-34-35-16,-1-18 16</inkml:trace>
  <inkml:trace contextRef="#ctx0" brushRef="#br0" timeOffset="212425.833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">28381 11518 0,'53'18'0,"0"-18"16,0 0-1,-36 0-15,1 0 16</inkml:trace>
  <inkml:trace contextRef="#ctx0" brushRef="#br0" timeOffset="212972.596">28434 11677 0,'35'0'16,"-17"0"-16,17 0 15,0-18-15,-17 18 16,-18-17-16</inkml:trace>
  <inkml:trace contextRef="#ctx0" brushRef="#br0" timeOffset="213500.929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-211105.429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-210920.141">21802 12859 0,'35'0'16,"-17"0"-16,-1 0 15,19-18-15,-1 18 0,18 0 16,-36 18-1,1-18-15,0 0 0</inkml:trace>
  <inkml:trace contextRef="#ctx0" brushRef="#br0" timeOffset="-210786.485">21855 12982 0,'53'18'0,"-36"-18"16,18 0-16,18 0 15,-35 18-15,0-18 0,-1 0 16</inkml:trace>
  <inkml:trace contextRef="#ctx0" brushRef="#br0" timeOffset="-210303.94">22472 12612 0,'18'0'31,"17"0"-15,0 0-16,36 0 16,-36 0-16,0 0 15,-17 17-15,0-17 16</inkml:trace>
  <inkml:trace contextRef="#ctx0" brushRef="#br0" timeOffset="-210001.025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-209818.7">22895 12947 0,'18'0'32,"0"0"-17,-1 0-15,1 0 16</inkml:trace>
  <inkml:trace contextRef="#ctx0" brushRef="#br0" timeOffset="-209401.273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-209056.184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-208356.115">24130 12788 0,'0'-17'0,"0"34"31,0 18-16,0 36 1,0-36-16,0 71 16,18-71-16,-18 54 15,17-54-15,-17 0 16,0-17-16</inkml:trace>
  <inkml:trace contextRef="#ctx0" brushRef="#br0" timeOffset="-204035.059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-203796.881">26952 12541 0,'18'-35'16,"-18"17"-16,-18 18 16,1 0-16,-1 71 15,0 17 1,18-35-16,0 70 16,0-87-16,18 17 15,17-18-15,-17 0 0,17 1 16,36-19-16,-36 1 15,0-18-15</inkml:trace>
  <inkml:trace contextRef="#ctx0" brushRef="#br0" timeOffset="-203480.246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-203274.044">27428 12453 0,'36'18'15,"17"35"1,0 52 0,0 1-16,-18-70 15,-18 52-15,1 0 16,-36-17-1,-17-19 1,18-34-16,-36 0 16</inkml:trace>
  <inkml:trace contextRef="#ctx0" brushRef="#br0" timeOffset="-201804.956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-201454.48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-200988.05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-200537.323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-200279.648">29757 12788 0,'0'18'15,"17"-1"-15,1-17 16,0 18-16</inkml:trace>
  <inkml:trace contextRef="#ctx0" brushRef="#br0" timeOffset="-197951.403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-197571.714">30603 12559 0,'0'-18'15,"18"54"1,-18-19-16,18 36 16,-18-18-1,17 1-15,-17-1 0,0 0 16,0 0-16,18 1 16,-18-19-16,0 1 15</inkml:trace>
  <inkml:trace contextRef="#ctx0" brushRef="#br0" timeOffset="-197251.064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-189548.188">23195 13458 0,'0'-17'31,"-17"17"0,34 0 63,1 0-79,-1 0-15,36 17 16,-35-17-16,17 0 16,18 0-16,-18 0 0,71 18 15,-53-18-15,18 0 0,-1 0 16,71 0-16,-88 18 16,0-18-16,0 0 0,18 0 15,-36 0-15,0 0 16</inkml:trace>
  <inkml:trace contextRef="#ctx0" brushRef="#br0" timeOffset="-186411.395">30251 13176 0,'0'-17'0</inkml:trace>
  <inkml:trace contextRef="#ctx0" brushRef="#br0" timeOffset="-186111.351">30110 13176 0,'-18'-17'16,"36"17"15,17 17-15,18-17-1,0 18-15,105-18 16,-69 0-16,34 0 0,-17 18 15,0-1-15,0-17 0,-1 18 16,107 17-16,-124-17 16,71-18-1,-53 17-15,-71-17 16,-35-17-16</inkml:trace>
  <inkml:trace contextRef="#ctx0" brushRef="#br0" timeOffset="-182668.512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-182267.807">21361 14517 0,'0'-18'16,"17"18"-16,1 0 16,53 0-1,-36 0-15,71 0 16,-36 0-16,1 0 16,88 0-16,-71 0 15,88 0-15,-88 0 16,-17 0-16,52 0 15,-87 0-15,34 0 16,-52 18-16,-1-36 16</inkml:trace>
  <inkml:trace contextRef="#ctx0" brushRef="#br0" timeOffset="-181800.922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-181501.047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-180889.422">23001 14199 0,'0'-17'16,"0"-19"-16,-18 19 16,-17 17-1,18 17-15,-19 36 16,1-17-16,17 69 16,18-52-16,18 71 15,0-71-15,17 35 16,0-35-1,-17-18-15,-1-17 16,-17-1-16,-17-34 16</inkml:trace>
  <inkml:trace contextRef="#ctx0" brushRef="#br0" timeOffset="-180771.611">22842 14552 0,'53'-18'16,"18"18"-1,52 0 1,-70 0-16,-35 0 16</inkml:trace>
  <inkml:trace contextRef="#ctx0" brushRef="#br0" timeOffset="-180561.816">23283 14146 0,'-17'18'15,"-19"53"-15,19 17 16,17 53 0,0-88-16,17 53 15,36-36 1,-17-52-16,-1-1 0</inkml:trace>
  <inkml:trace contextRef="#ctx0" brushRef="#br0" timeOffset="-180239.07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-180043.451">23742 14041 0,'53'105'0,"17"19"16,-17-1 0,-35-70-16,0 53 15,-18-71-15,0 54 16,-18-54-16,0 0 15,1-17-15</inkml:trace>
  <inkml:trace contextRef="#ctx0" brushRef="#br0" timeOffset="-179643.883">24553 14252 0,'18'0'15,"17"0"1,1 18-16,69-18 15,-34 0 1,-36 18-16,18-18 16,-35 17-16</inkml:trace>
  <inkml:trace contextRef="#ctx0" brushRef="#br0" timeOffset="-179498.877">24677 14464 0,'53'0'16,"35"18"0,-53-18-16,53 0 0,-35-18 15</inkml:trace>
  <inkml:trace contextRef="#ctx0" brushRef="#br0" timeOffset="-179283.319">25224 14217 0,'-18'35'0,"18"36"15,0-18-15,0 35 16,0-53-16,18 36 15,-1-54-15,19 19 16</inkml:trace>
  <inkml:trace contextRef="#ctx0" brushRef="#br0" timeOffset="-178992.909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-178225.55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-177834.721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-177408.18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-176818.67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-176636.36">30621 14199 0,'35'0'16,"36"18"-1,-36-18-15,1 0 16,-1 0-16,0 18 16,-17-18-16</inkml:trace>
  <inkml:trace contextRef="#ctx0" brushRef="#br0" timeOffset="-176512.691">30745 14376 0,'17'17'0,"36"-17"16,-18 0-16,36 0 16,-53 0-16</inkml:trace>
  <inkml:trace contextRef="#ctx0" brushRef="#br0" timeOffset="-176299.665">31274 13988 0,'70'0'15,"1"0"1,-18 17-1,-18-17-15</inkml:trace>
  <inkml:trace contextRef="#ctx0" brushRef="#br0" timeOffset="-175928.21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-142694.775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-141471.749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-140015.325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-138618.269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-137890.811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-136933.8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-136822.024">12647 7338 0,'0'35'0,"0"-17"16,18 17-16,-1-17 16,1-18-1,0 0-15,-18-18 16</inkml:trace>
  <inkml:trace contextRef="#ctx0" brushRef="#br1" timeOffset="-136243.044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-136149.442">12894 7320 0,'-18'-35'15,"1"17"-15,17-17 16,17 17-16,-17 1 0</inkml:trace>
  <inkml:trace contextRef="#ctx0" brushRef="#br1" timeOffset="-135792.81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-135459.496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-135298.706">13582 7179 0,'18'-18'16,"-1"1"-16,1-1 0,17 0 15,-17 1 1,-1 17-16,1-18 15</inkml:trace>
  <inkml:trace contextRef="#ctx0" brushRef="#br1" timeOffset="-135143.891">13670 6932 0,'0'88'16,"0"18"-1,0-71-15,18 18 16,-1 18-16,-17-18 16</inkml:trace>
  <inkml:trace contextRef="#ctx0" brushRef="#br1" timeOffset="-134820.024">12277 7814 0,'35'0'31,"-17"-18"-31,70 18 15,-18-17-15,1 17 0,88 0 16,-71 0 0,124 0-16,-107-18 15,107 0 1,-106 1-16,-18-1 0,-17 1 16,-36-1-16,18 18 15,-36-18-15,-34 36 0</inkml:trace>
  <inkml:trace contextRef="#ctx0" brushRef="#br1" timeOffset="-134392.316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-134192.006">13141 8114 0,'18'35'16,"-18"-17"-16,17-1 16,1 1-16,-18 0 0,18-18 15,-18 17-15,0-34 16</inkml:trace>
  <inkml:trace contextRef="#ctx0" brushRef="#br1" timeOffset="-134080.367">13159 7990 0,'17'0'15</inkml:trace>
  <inkml:trace contextRef="#ctx0" brushRef="#br1" timeOffset="-133740.021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-133562.41">13511 8026 0,'53'17'15,"0"-17"1,18-35 0,-18 17-16,-36 1 15,-34 17 1,-1 0-16</inkml:trace>
  <inkml:trace contextRef="#ctx0" brushRef="#br1" timeOffset="-133402.5">13617 7973 0,'18'70'15,"0"-17"-15,-1 18 16,1-36-16,-18-17 15,35 35-15,-35-36 16,18-17-16</inkml:trace>
  <inkml:trace contextRef="#ctx0" brushRef="#br1" timeOffset="-133107.203">13794 7938 0,'35'35'16,"-17"18"0,-18-18-16,17-17 0,1 17 15,-18-17 1,17-18-16,-17-18 16,18-17-1,-18 17-15,35-17 16,-35 17-16,36 18 15,-19 0-15,19 35 16,-19-17 0,1 0-16,-1-1 15,1 1-15</inkml:trace>
  <inkml:trace contextRef="#ctx0" brushRef="#br1" timeOffset="-132785.416">13635 7673 0,'18'0'16,"-1"0"-16,36 18 16,-18-18-1,71 0-15,-53 0 16,-18-18-16,36 0 15,-53 1-15,-1 17 0,-17-18 16</inkml:trace>
  <inkml:trace contextRef="#ctx0" brushRef="#br1" timeOffset="-124076.022">25523 10495 0,'18'0'0,"0"0"16,-1 0-16,19-17 0,-1 17 15,36 0-15,-19-18 16,1 18-16,-17 0 16,34 18-16,-52-18 0,-18 17 15,0 1-15</inkml:trace>
  <inkml:trace contextRef="#ctx0" brushRef="#br1" timeOffset="-123275.998">30674 10530 0,'18'0'0,"17"0"16,-17 0-16,70 0 15,-18 0-15,-17 0 16,18 0-16,17 0 0,35 0 15,-70 18-15,-17-18 16</inkml:trace>
  <inkml:trace contextRef="#ctx0" brushRef="#br1" timeOffset="-121433.923">25224 14905 0,'0'18'94,"17"-18"-94,1 0 15,52 0-15,-17 0 16,71 0-16,-54 0 16,54-18-16,-71 18 15,-18-18-15,53 18 16,-70 0-16</inkml:trace>
  <inkml:trace contextRef="#ctx0" brushRef="#br1" timeOffset="-120706.835">31115 15011 0,'0'17'31,"18"-17"-31,17 0 16,35 36-1,1-36-15,70 35 16,-53-35-16,1 18 16,-1-18-16,18 0 15,-71 0-15</inkml:trace>
  <inkml:trace contextRef="#ctx0" brushRef="#br0" timeOffset="-112208.65">22102 14799 0,'17'0'63,"1"0"-48,-1 0 1,1 0 0,0 0-1,-1 0 1,1 0 0,-18 18-16,18-18 15</inkml:trace>
  <inkml:trace contextRef="#ctx0" brushRef="#br0" timeOffset="-107993.265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-107682.406">20144 16686 0,'17'0'15,"1"0"-15,17 0 0,0 0 16,18-17-16,18-1 0,105 18 16,-87-18-1,-19 18-15,89 0 16,-89-17-16,1 17 0,52 0 16,-87 0-16,-1-18 15,-17 18 1,-18 18-16,-18-18 15</inkml:trace>
  <inkml:trace contextRef="#ctx0" brushRef="#br0" timeOffset="-107074.954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-106743.023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-106167.833">21696 16281 0,'0'-36'15,"-18"1"1,-17 35-1,17 0-15,-35 35 16,36 18-16,17-17 0,0 69 16,0-34-16,0-18 15,35 53-15,0-71 16,-17 18-16,0-18 0,-1 1 16,1 16-16,-18-34 15,-18-36 1,1 18-16,-36-52 15,17 16-15</inkml:trace>
  <inkml:trace contextRef="#ctx0" brushRef="#br0" timeOffset="-106080.293">21502 16722 0,'0'-18'0,"0"0"15,53 1-15,-106 70 0,123-106 0,19 53 16,-54 0-16,53 0 16,-53 17-1,1-17-15</inkml:trace>
  <inkml:trace contextRef="#ctx0" brushRef="#br0" timeOffset="-105849.396">21996 16263 0,'-18'35'0,"0"54"16,1-54-16,17 71 16,0-71-16,53 53 15,-36-70-15,19 17 16,-1-17-16,-17-1 16</inkml:trace>
  <inkml:trace contextRef="#ctx0" brushRef="#br0" timeOffset="-105518.054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-105301.824">22454 16140 0,'71'35'16,"-1"35"0,-34-34-16,34 34 15,-34-17-15,-19-18 0,-17 18 16,0 36 0,-17-37-16,-1-16 0,0-1 15,-35 18-15,18-18 16,0 1-16</inkml:trace>
  <inkml:trace contextRef="#ctx0" brushRef="#br0" timeOffset="-104756.445">23477 16475 0,'18'0'31,"35"-18"-16,-18 18-15,-17-18 16,-1 18-16,19 18 16,-19-18-16,-17 18 0,-17-1 15</inkml:trace>
  <inkml:trace contextRef="#ctx0" brushRef="#br0" timeOffset="-104650.117">23513 16633 0,'17'18'0,"54"-18"15,17-18 1,-53 18-16,18-17 0</inkml:trace>
  <inkml:trace contextRef="#ctx0" brushRef="#br0" timeOffset="-104078.412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-103292.905">24165 16651 0,'-35'0'15,"17"0"1,36 0 15,17 0-15,71-18-16,-53 18 15,106-17-15,-89 17 16,107-18-16,-107 18 16,71 0-16,-88 0 15,36 0-15,-72 0 16,1 0-1,-36 0-15</inkml:trace>
  <inkml:trace contextRef="#ctx0" brushRef="#br0" timeOffset="-102791.579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-102442.977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-101559.483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-101218.979">25806 16104 0,'35'-17'16,"0"-1"0,18 36-16,35 17 15,-70-17 1,0-1-16,-18 1 16,0 0-1,-18-1-15,0 1 16,1-1-1,17 1-15,17 0 16,1-18-16,35 17 16,-35-17-16,34 18 15,-34-18-15,0 18 16,-1-18-16</inkml:trace>
  <inkml:trace contextRef="#ctx0" brushRef="#br0" timeOffset="-97576.771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-96836.21">26988 16563 0,'17'0'0,"18"-18"15,18 18 1,18-17 0,-18 17-16,17 0 15,-52 0-15,17 0 0,-17 0 16,0 17-16,-36 1 16,0-18-16</inkml:trace>
  <inkml:trace contextRef="#ctx0" brushRef="#br0" timeOffset="-96725.503">27093 16704 0,'36'18'16,"-19"-1"-16,54-17 15,-54 0-15,54 0 16,-36 0 0</inkml:trace>
  <inkml:trace contextRef="#ctx0" brushRef="#br0" timeOffset="-94830.3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-94368.933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-54822.577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-53231.532">27852 15963 0,'0'-17'16,"0"-1"-1,-18 18-15,1-18 16,-1 18-16</inkml:trace>
  <inkml:trace contextRef="#ctx0" brushRef="#br1" timeOffset="-53199.04">27764 15910 0,'-36'0'15,"19"0"1</inkml:trace>
  <inkml:trace contextRef="#ctx0" brushRef="#br1" timeOffset="-52272.934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-47926.421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-45052.08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-38779.557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-12083.85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-11701.805">13829 11571 0,'18'0'16,"-1"0"-16,18 0 0,54-18 15,-19 18-15,1 0 0,-1 0 16,19 0-16,69 0 16,-52 0-16,-18 0 15,0 0-15,71-17 16,-88 17-16,-1-18 16,-34 1-16,17-1 15</inkml:trace>
  <inkml:trace contextRef="#ctx0" brushRef="#br0" timeOffset="-11129.149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-9871.769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-9197.842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-8891.344">15822 10866 0,'18'-18'0,"-1"0"15,1 36 1,0-18-16,-1 18 16,1 17-16,0 0 0,-18 0 15,0 18-15,0-17 16,-36-1 0,19-17-16,34-1 31,19-17-31,-19 0 15,18 0-15,18 18 16,-35-18-16,17 0 16</inkml:trace>
  <inkml:trace contextRef="#ctx0" brushRef="#br0" timeOffset="-8547.41">16510 11271 0,'53'0'16,"0"0"-1,-18-17-15,18-1 16,-18 0-16,-17 18 0</inkml:trace>
  <inkml:trace contextRef="#ctx0" brushRef="#br0" timeOffset="-8414.723">16581 11465 0,'17'0'15,"36"18"-15,-35-18 16,52-18-16,-52 18 15,0-17-15</inkml:trace>
  <inkml:trace contextRef="#ctx0" brushRef="#br0" timeOffset="-7968.663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-7590.271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-371.83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-186.519">14781 13952 0,'18'0'16,"-18"18"0,0 0 15</inkml:trace>
  <inkml:trace contextRef="#ctx0" brushRef="#br0" timeOffset="322.704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823.916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1023.095">15840 13758 0,'17'-17'15,"1"34"1,-18 19-16,18-1 16,-18 18-16,0 53 15,17-53-15,-17-18 0,18 18 16,-18 17 0</inkml:trace>
  <inkml:trace contextRef="#ctx0" brushRef="#br0" timeOffset="7307.807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7734.82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8192.401">14164 14799 0,'0'-18'16,"-18"18"0,18 71-1,0-36-15,0 18 0,0 0 16,18 0-16,0 0 0,17 53 16,0-71-16,36 36 15,-18-36 1,53-18-16</inkml:trace>
  <inkml:trace contextRef="#ctx0" brushRef="#br0" timeOffset="8521.622">15346 14799 0,'17'0'16,"1"18"-16,17 17 15,-17 0 1,35 36-16,-18-36 15,18 36-15,-35-36 16,17 53-16,-35-53 16,0 18-16,-18-17 15,-34 34 1,34-52-16,0 17 16</inkml:trace>
  <inkml:trace contextRef="#ctx0" brushRef="#br0" timeOffset="10934.499">15804 15081 0,'0'0'0,"18"0"47,0 0-47,-18 18 15,17-18-15,1 18 16,0-18-16,-1 17 16,-17 1-16,18-1 15,0-17 1,-1 18-16,1-18 16,-1 0-16,-17-18 15</inkml:trace>
  <inkml:trace contextRef="#ctx0" brushRef="#br0" timeOffset="11122.218">15963 14993 0,'0'18'16,"-17"-18"-16,17 17 0,-36 19 15,36-19-15,-35 36 16,35-35-16,-18-1 16,1 1-1</inkml:trace>
  <inkml:trace contextRef="#ctx0" brushRef="#br0" timeOffset="11801.168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11962.425">16722 15046 0,'0'18'31,"17"-18"-16</inkml:trace>
  <inkml:trace contextRef="#ctx0" brushRef="#br0" timeOffset="12296.557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12618.414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12908.34">17762 14817 0,'18'0'15,"-18"17"1,0 36-16,0-17 16,0 34-16,0-17 15,0 18-15,0-36 16,18 18-16,-18-36 16,17 1-16</inkml:trace>
  <inkml:trace contextRef="#ctx0" brushRef="#br2" timeOffset="25425.782">27640 5944 0,'-17'0'16,"17"-17"31</inkml:trace>
  <inkml:trace contextRef="#ctx0" brushRef="#br2" timeOffset="25658.893">27640 5944 0,'-70'0'15,"87"0"79,36 0-94,-35 0 16,17 0-16,18 0 15,-18 0-15,1 0 16,-19 0-16,1 0 16,-18 18-16</inkml:trace>
  <inkml:trace contextRef="#ctx0" brushRef="#br2" timeOffset="28690.331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29846.578">31221 6914 0,'17'0'47,"-17"-17"-16,18 17-31,0 0 15,-1 0 1,1 0-16,17 0 16,-17 0-16,0 0 0,52 0 15,-35 0 1,18 0-16,0 17 0,0-17 16,0 18-16,71-18 15,-54 18-15,36-18 16,-53 0-16,-18 0 0,18 0 15,-71 0 1</inkml:trace>
  <inkml:trace contextRef="#ctx0" brushRef="#br2" timeOffset="38266.658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38673.862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0374.6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1030.755">31150 6209 0,'0'-18'15,"0"36"16,0 0-31,0-1 16,18 54-16,-18-18 16,18 52-16,-1-52 15,1 53 1,-1-53-16,1 35 16,0-70-16</inkml:trace>
  <inkml:trace contextRef="#ctx0" brushRef="#br2" timeOffset="43977.275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4139.049">27781 1976 0,'18'0'32,"0"0"-17</inkml:trace>
  <inkml:trace contextRef="#ctx0" brushRef="#br2" timeOffset="44512.007">28063 1887 0,'-17'18'0,"-1"0"16,1 17 0,17 0-16,35 0 15,-18-17-15,1 0 16,35-1-16,-35-17 16,35 0-16,-36-17 15,19-19 1,-36 19-16,0-36 15,0 35-15,-18-17 16,-17 35-16,-1-35 16,1 35-16,0 0 15,35 17-15</inkml:trace>
  <inkml:trace contextRef="#ctx0" brushRef="#br2" timeOffset="44901.189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5224.198">28998 1782 0,'0'17'15,"0"1"-15,18 35 16,-18-18-1,18 53-15,-1-53 16,-17 1-16,0 17 16</inkml:trace>
  <inkml:trace contextRef="#ctx0" brushRef="#br2" timeOffset="46563.81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6725.195">27852 2858 0,'-18'0'0,"36"0"15,-18-18 1,17 18 0</inkml:trace>
  <inkml:trace contextRef="#ctx0" brushRef="#br2" timeOffset="47064.498">28169 2769 0,'-17'18'16,"-19"0"-16,19 17 15,17 0 1,17-17-16,19 17 15,17-35 1,-18 0-16,-17 0 0,34-18 16,-16-17-1,-36 0 1,0 0 0,-36-1-16,19 36 0,-1 0 15,1 18 1</inkml:trace>
  <inkml:trace contextRef="#ctx0" brushRef="#br2" timeOffset="47343.863">28610 2822 0,'-17'36'15,"-1"-1"-15,36 0 16,35 0 0,-36-35-16,18 0 15,-17 0-15,17-17 16,-35-1-16,18 0 16,-18 1-16,-18-18 15,1 17-15,-1 18 16,-17-18-1,0 18-15,17 0 0,0 18 16</inkml:trace>
  <inkml:trace contextRef="#ctx0" brushRef="#br2" timeOffset="47726.699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8415.672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8744.457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9039.286">30515 2981 0,'0'-18'31,"18"18"-15,0 0-16</inkml:trace>
  <inkml:trace contextRef="#ctx0" brushRef="#br2" timeOffset="49188.852">30709 2963 0,'18'0'15,"-18"-17"1,18 17-16</inkml:trace>
  <inkml:trace contextRef="#ctx0" brushRef="#br2" timeOffset="49327.532">30903 2963 0,'0'-17'16,"18"-1"-1</inkml:trace>
  <inkml:trace contextRef="#ctx0" brushRef="#br2" timeOffset="49477.431">31080 2946 0,'17'0'15,"1"0"-15,-18-18 16,18 18 0</inkml:trace>
  <inkml:trace contextRef="#ctx0" brushRef="#br2" timeOffset="49612.037">31186 2946 0,'17'0'15,"1"0"-15,-1 0 16,-17-18 0,18 18-16</inkml:trace>
  <inkml:trace contextRef="#ctx0" brushRef="#br2" timeOffset="50229.743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50507.972">32085 2752 0,'0'35'16,"0"-17"-1,0 17-15,0 35 16,0-34-16,18 17 0,-1-18 16,-17 0-16,36 18 15,-36-35-15</inkml:trace>
  <inkml:trace contextRef="#ctx0" brushRef="#br2" timeOffset="94373.127">32632 2787 0,'-18'0'0,"36"0"15,17-18 1,1 18 0,-1-17-16,35-19 15,-34 19-15,-1 17 0,0-18 16,36 0-16,-36 1 15,18-18 1,-35 35-16,17-18 0,-18 18 16,1-18-16,-18 1 15</inkml:trace>
  <inkml:trace contextRef="#ctx0" brushRef="#br2" timeOffset="94751.63">32773 2522 0,'0'18'16,"-18"-18"-1,-17 35-15,18 1 16,-36-1-16,35 0 16,-17 18-16,17-35 15,18 35 1,18-18-16,52 0 15,-34-35-15,69 18 16,-52-18-16,35 0 16,-52 0-16,-1 0 15</inkml:trace>
  <inkml:trace contextRef="#ctx0" brushRef="#br2" timeOffset="97571.647">29528 1923 0,'17'0'16,"18"-18"0,1 0-16,34-17 15,-17 17-15,0-17 0,18 18 16,17-19-16,53-34 16,-88 52-16,0-17 0,35 0 15,-70 17 1,-1 18-16,-17-18 0</inkml:trace>
  <inkml:trace contextRef="#ctx0" brushRef="#br2" timeOffset="97995.587">29651 1640 0,'-18'18'16,"-35"17"-16,36-17 16,-54 35-16,36-35 15,-18 17 1,35-18-16,1 19 16,17-19-16,0 19 15,35-19-15,36 36 16,-36-35-16,18-1 15,0 1-15,53 0 16,-54-18-16,-16 0 0,-19 0 16,1 0-16,0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">6544 5662 0,'0'53'15,"-18"0"1,1-18-16,17 18 15,0-18-15,17-17 16,1-18-16,0 18 0,-1-18 16</inkml:trace>
  <inkml:trace contextRef="#ctx0" brushRef="#br0" timeOffset="306.518">6544 5345 0,'18'-18'16,"-1"-17"-1,1 17-15</inkml:trace>
  <inkml:trace contextRef="#ctx0" brushRef="#br0" timeOffset="891.92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">5962 7549 0,'18'0'16,"-1"18"-16,19-18 15,-19 0-15,18 0 16,71-35-1,-53 17-15,53-17 16,-71 35-16,53-18 16,-70 1-16,17 17 0,-17 0 15,0 0-15,-36 0 32,0 0-32</inkml:trace>
  <inkml:trace contextRef="#ctx0" brushRef="#br0" timeOffset="3305.27">6103 7796 0,'53'18'15,"-35"-18"1,17 0-16,53-35 15,18 17-15,-36-17 16,-34 17 0,-54 18-1</inkml:trace>
  <inkml:trace contextRef="#ctx0" brushRef="#br0" timeOffset="3564.954">6138 7250 0,'0'35'0,"0"18"16,0 53-16,18-36 15,0 1-15,-18 17 16,17-18-16,1 1 0,0-18 15,-1 0-15,1-18 0,-18 0 16,17 1-16,1-36 16,0-18-1,-18 0-15,0-17 16</inkml:trace>
  <inkml:trace contextRef="#ctx0" brushRef="#br0" timeOffset="3770.15">6297 7267 0,'53'88'16,"-35"18"0,-1-53-16,-17 71 0,18-71 15,-18-1-15,0 1 0,18-17 16,-18-1-16,17-17 15,18 17-15</inkml:trace>
  <inkml:trace contextRef="#ctx0" brushRef="#br0" timeOffset="4169.865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">12100 6015 0,'53'53'16,"18"-18"-1,-36-17-15,71 35 16,-53-36-16,-18 1 16,0 0-16,18 17 15,-53 0-15,0-17 0,-35 35 16,0-36-16,-53 1 16,35 0-1,0-1-15,-71-17 16,54 0-1</inkml:trace>
  <inkml:trace contextRef="#ctx0" brushRef="#br0" timeOffset="15021.279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">12435 6685 0,'36'-17'15,"-1"17"-15,18 0 16,-18 0-16,0 0 0,1 0 16,-1 0-16,18 0 15,17 17-15,-52 1 16,-18 35-16,0-36 16,-53 72-16,18-54 15,-36 18 1,36-18-16,0 18 15,17-35-15,1-1 16</inkml:trace>
  <inkml:trace contextRef="#ctx0" brushRef="#br0" timeOffset="16290.25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">17939 7567 0,'70'35'15,"-17"-17"1,53 53-16,-35-36 0,-18 0 16,52 18-1,-69-18-15,-1 36 16,-35-53-16,-53 34 15,0-34-15,-53 0 16,36-18-16,-71-18 16,70 18-16,-35-53 15</inkml:trace>
  <inkml:trace contextRef="#ctx0" brushRef="#br0" timeOffset="18264.392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">16880 5539 0,'18'35'16,"-18"0"-16,18 53 16,-1-35-16,-17 0 0,0 18 15,18 52 1,0-52-16,-1 35 15,1-71-15,0 18 16,-1-36-16</inkml:trace>
  <inkml:trace contextRef="#ctx0" brushRef="#br0" timeOffset="19787.549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">18274 5997 0,'-18'-17'15,"-17"-1"1,0 18 0,17 18-16,-17 17 15,35 18-15,0 0 16,35-18 0,0 0-16,1 1 15,-19-19 1,1 1-16,-18-1 0,-35 1 31,17-18-31,0 0 0,1-18 16,-1 18-16,18-17 15</inkml:trace>
  <inkml:trace contextRef="#ctx0" brushRef="#br0" timeOffset="20465.655">18486 6138 0,'0'36'16,"0"-1"0,-18-17-16,18 17 15,0-18-15,18 1 16,-1 0-16,1-18 0,-1 0 16,1 0-16</inkml:trace>
  <inkml:trace contextRef="#ctx0" brushRef="#br0" timeOffset="20588.243">18450 5891 0,'36'0'16</inkml:trace>
  <inkml:trace contextRef="#ctx0" brushRef="#br0" timeOffset="20883.47">18627 6103 0,'35'18'16,"18"-18"-1,17 0 1,-34 0-16,-19 17 16,-34 1-16,-1 0 0,0 17 15,-17-17-15,18-1 0,-19 18 16,36-17 0,0 17-16,18-35 15,0 18-15,17-18 0,-18 0 16,19 0-16,-1 0 0,0-18 15</inkml:trace>
  <inkml:trace contextRef="#ctx0" brushRef="#br0" timeOffset="21222.568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8">6914 8220 0,'18'0'32,"0"0"-32,88 0 15,-18 0-15,141-18 16,-88 0-16,0 18 16,18-17-16,141-18 15,-159 35-15,106-18 16,-159 18-16,53 18 15</inkml:trace>
  <inkml:trace contextRef="#ctx0" brushRef="#br0" timeOffset="33512.554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">6491 10354 0,'88'-18'15,"36"-17"1,-1 0-1,1 0-15,-54-1 16,-34 36-16</inkml:trace>
  <inkml:trace contextRef="#ctx0" brushRef="#br0" timeOffset="33820.673">7108 10213 0,'18'18'16,"-18"-1"-16,18 36 16,17-18-1,-17-35-15,-1 18 16</inkml:trace>
  <inkml:trace contextRef="#ctx0" brushRef="#br0" timeOffset="33952.159">7073 9913 0,'-17'-18'0,"17"1"16</inkml:trace>
  <inkml:trace contextRef="#ctx0" brushRef="#br0" timeOffset="34285.66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">6421 10971 0,'-36'0'15,"19"-17"1,-1 17-16,0 53 16,1-18-16,17 0 15,17 71-15,1-71 16,17 18-16,18 35 16,-18-52-16,-17-19 15,17 1-15,1 0 0,17-18 0,0 0 16,-18-18-1</inkml:trace>
  <inkml:trace contextRef="#ctx0" brushRef="#br0" timeOffset="36832.419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">7038 11289 0,'-35'53'16,"35"-36"-16,53 1 15,-36-18-15,54 0 16,-1-35-1,-34 17-15,17-52 16,-36 52-16,-17 0 16,-17 1-16,-1-1 0,-17 18 15,-18-18-15,17 18 16,1 18 0,17-18-16,1 18 15,34-1-15</inkml:trace>
  <inkml:trace contextRef="#ctx0" brushRef="#br0" timeOffset="37371.086">7444 11130 0,'-53'0'16,"17"18"-1,19-18-15,17 17 0,0 1 0,0 0 16,17-18-16,1 17 15,0 1-15,52 17 16,-34-35-16,-1 18 0,-18 0 16,1-1-1,-18 1-15,-35-1 16,17-17-16,-35 18 16,36-18-16,-1 0 15,18-35 1</inkml:trace>
  <inkml:trace contextRef="#ctx0" brushRef="#br0" timeOffset="37569.859">7585 11201 0,'17'0'16,"19"-18"-16,-1 0 15,53-17-15,-35 18 16,35-19 0,-70 19-16,17 17 0,-17-18 15,-18 0-15</inkml:trace>
  <inkml:trace contextRef="#ctx0" brushRef="#br0" timeOffset="37760.437">7779 10918 0,'0'106'16,"-18"18"0,36-1-1,-1-35-15,19-35 16,-1-35-16,0-18 15</inkml:trace>
  <inkml:trace contextRef="#ctx0" brushRef="#br0" timeOffset="38274.634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">9790 10866 0,'0'-18'16,"0"0"0,-18 18-16,18 18 15,18 0 1,-18 17-16,0 0 0,17 0 16,-17 1-16,0-1 0,18 36 15,-18-36-15,18 0 0,-1 18 16,1-35-1,-18-1-15,17 1 16,1-18-16,0 0 0</inkml:trace>
  <inkml:trace contextRef="#ctx0" brushRef="#br0" timeOffset="40190.867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">11130 10089 0,'18'-17'31,"70"-1"-15,-17-17-16,105-18 15,-88 35-15,124-35 16,-89 18-16,1 0 15,123-36-15,-141 36 16,123-36 0,-141 36-16,35 0 15,-87 17-15,-19 1 0,-17-1 16,-70 18 0</inkml:trace>
  <inkml:trace contextRef="#ctx0" brushRef="#br0" timeOffset="45312.496">12418 9490 0,'53'17'16,"35"-17"-1,-18 18-15,72 0 16,-72-18-16,1 17 0,70-17 16,-71 18-1,-17 17-15,-35-17 16,-71 35-16,18-18 15,-89 36 1,71-54-16,-17 19 16,17-19-16,0 1 0,0-1 15,35-17-15,1 0 16</inkml:trace>
  <inkml:trace contextRef="#ctx0" brushRef="#br0" timeOffset="45925.929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">18344 9066 0,'89'18'15,"16"17"1,1-17-16,-35 17 16,-36-17-16,-35 35 15,-53-18 1,0 0-16,-53 18 15,36-35-15,-36 17 16,53-35-16</inkml:trace>
  <inkml:trace contextRef="#ctx0" brushRef="#br0" timeOffset="47881.805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">15822 8431 0,'0'36'31,"18"-1"-31,-1 53 16,1-35-16,0 71 16,-1-72-16,1 1 15,35 53-15,-53-71 16,17-17-16,1 17 0,-18-17 16,18 0-16,-1-36 46</inkml:trace>
  <inkml:trace contextRef="#ctx0" brushRef="#br0" timeOffset="48895.696">16122 8502 0,'0'35'16,"0"-17"-16,0 17 15,35 53 1,-35-52-16,36 69 16,-36-52-16,17 53 15,-17-71-15,18 1 0,-18-1 16,17-17-16,-17-1 0,36-17 15</inkml:trace>
  <inkml:trace contextRef="#ctx0" brushRef="#br0" timeOffset="49083.118">16316 8872 0,'-35'18'0,"17"0"15,0 17 1,36-17-16,17 17 16,1-18-16,17 1 15,-18 0-15,35-1 16,-52-17-16,17 0 16</inkml:trace>
  <inkml:trace contextRef="#ctx0" brushRef="#br0" timeOffset="49713.146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">17127 8890 0,'0'35'16,"18"-17"0,0 0-16,-1 17 15,1-18-15,0 1 16</inkml:trace>
  <inkml:trace contextRef="#ctx0" brushRef="#br0" timeOffset="49999.7">17163 8696 0,'17'-18'15,"1"36"1</inkml:trace>
  <inkml:trace contextRef="#ctx0" brushRef="#br0" timeOffset="50274.276">17321 8431 0,'0'36'15,"0"-1"-15,0 53 16,0-35-16,0 0 0,0-18 16,18 18-16,-18 0 0,18-18 15,-1 1-15,1-1 16,0-17-16,-18 17 15,17-35-15</inkml:trace>
  <inkml:trace contextRef="#ctx0" brushRef="#br0" timeOffset="51341.155">17621 8837 0,'18'18'15,"-18"17"1,0 18 0,18-35-16,-18 17 15,0-18-15,0 1 16</inkml:trace>
  <inkml:trace contextRef="#ctx0" brushRef="#br0" timeOffset="51471.536">17586 8714 0,'0'0'0,"0"-18"0,0 36 32</inkml:trace>
  <inkml:trace contextRef="#ctx0" brushRef="#br0" timeOffset="51641.998">17727 8819 0,'18'-17'16,"17"17"-1,0-18 1,1 18-16,-1 0 15</inkml:trace>
  <inkml:trace contextRef="#ctx0" brushRef="#br0" timeOffset="51842.55">17815 8555 0,'0'70'15,"-17"1"1,17-36-16,0 53 16,17-52-16,-17-1 15,18-17-15,0 17 0,-1 0 16,18 0-16,-35-17 16,18-18-16</inkml:trace>
  <inkml:trace contextRef="#ctx0" brushRef="#br0" timeOffset="52181.504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">8555 12859 0,'0'106'0,"0"-1"16,0 19-1,18-1 1,-18-52-16,0 17 16,17-17-16,-17-36 15,18-35 1,-1-18-1,-17 1-15</inkml:trace>
  <inkml:trace contextRef="#ctx0" brushRef="#br0" timeOffset="59688.997">8767 13300 0,'35'-18'15,"-18"18"1,54-35-16,-36 35 15,-17-18-15,0 18 16,17-17-16,-18 17 16,1-18-16,-36 0 15</inkml:trace>
  <inkml:trace contextRef="#ctx0" brushRef="#br0" timeOffset="59878.453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">12788 11518 0,'53'53'16,"35"0"-1,36 18-15,-1-18 16,-70-18-16,53 35 16,-53 1-1,-18-18 1,-17-18-16,-71-17 16,18-1-16,-1-17 15,-69 18-15,52-18 16,-36 18-1,54-1-15,0-17 0</inkml:trace>
  <inkml:trace contextRef="#ctx0" brushRef="#br0" timeOffset="62629.567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">12718 12400 0,'17'0'16,"19"0"-16,16 18 15,1-1-15,53 1 16,-53 0-16,18-18 0,-1 17 16,36 1-16,-53 0 15,-35-1-15,-1 1 0,-17 17 16,-17-17-16,-19 17 16,-17 0-16,18 1 0,-71 17 15,53-18-15,-35 0 16</inkml:trace>
  <inkml:trace contextRef="#ctx0" brushRef="#br0" timeOffset="65228.867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">18874 10336 0,'88'-17'15,"-18"17"-15,1 0 16,17 0-16,0 0 0,-17 0 0,70 35 16,-88-17-16,-18 35 15,-35-18 1,-35 35-16,-18-17 16,-70 18-1,52-36-15,0 0 0,18 1 0,18-1 16</inkml:trace>
  <inkml:trace contextRef="#ctx0" brushRef="#br0" timeOffset="66980.63">16193 12259 0,'0'-35'15,"-36"17"1,-17 53 0,36-17-16,-36 53 15,35-36-15,18 18 0,18 0 16,-1-18-1,54 18-15,-36-35 16,18-1-16,-18-17 16,-17 18-1,-36-18-15,1 0 0,-36 0 16,18 17 0,-1-17-1,19 0-15</inkml:trace>
  <inkml:trace contextRef="#ctx0" brushRef="#br0" timeOffset="67196.802">16545 12365 0,'-53'53'15,"36"-18"-15,-19 18 16,36-18-16,18-17 0,17 17 15,1-17-15,-1-1 0,71-17 16,-53 0-16,0-17 16,17-1-16,-35-17 15,-17 0-15,-18 17 16</inkml:trace>
  <inkml:trace contextRef="#ctx0" brushRef="#br0" timeOffset="67541.271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">17427 12471 0,'0'53'16,"0"-36"-16,18 36 16,35-18-1,-18-17-15,0-18 0,36 0 16,-36 0-16,-17-18 16,17-17-1,-35 0-15,0 17 0,-18 1 16,1-19-16,-18 19 0,-18-1 15,17 18 1,19 0-16</inkml:trace>
  <inkml:trace contextRef="#ctx0" brushRef="#br0" timeOffset="68064.16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">18203 11889 0,'0'35'15,"-17"88"-15,17-52 16,0 17-16,17 0 0,1 89 16,35 34-1,-35-158-15,17 18 16,-18-54-16,-17 1 16</inkml:trace>
  <inkml:trace contextRef="#ctx0" brushRef="#br0" timeOffset="70545.14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">17498 13018 0,'0'105'16,"0"19"-1,17-71-15,-17 35 16,18-35-16,-18 0 0,18-18 16,-18 0-16,17 1 15,1-1-15,-18-17 16,18-36-16</inkml:trace>
  <inkml:trace contextRef="#ctx0" brushRef="#br0" timeOffset="71654.389">17657 13353 0,'17'35'0,"-17"0"15,0-17-15,0 17 0,18-17 16,-1 17-1,1-17-15,-18-1 16,18-17-16</inkml:trace>
  <inkml:trace contextRef="#ctx0" brushRef="#br0" timeOffset="71790.22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">18009 13070 0,'0'71'0,"0"-18"16,0 35-16,0-35 16,0 53-16,0-53 15,36 17 1,-19-34-16,19-19 15</inkml:trace>
  <inkml:trace contextRef="#ctx0" brushRef="#br0" timeOffset="72542.203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5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">18327 9102 0,'17'0'16,"89"0"0,-18 0-16,1 0 15,34 17-15,1-17 0,158 18 16,-141-18-16,0 0 16,0 0-16,0 0 0,89-18 15,-142 1-15,18-1 16,-89 0-16,-17 1 15,-53-1 1,0 18-16</inkml:trace>
  <inkml:trace contextRef="#ctx0" brushRef="#br0" timeOffset="97879.242">19826 8890 0,'53'0'16,"53"18"-1,0-1 1,-53 1-16,35 17 16,-53-17-16,-17-1 0,-18 19 15,-18-1-15,-35 18 16,0-18-16,18-17 16,0 0-16,-1-1 0,19-17 15,-1 0-15,1-17 16,34-1-16</inkml:trace>
  <inkml:trace contextRef="#ctx0" brushRef="#br0" timeOffset="98522.102">19085 10530 0,'36'-35'16,"-19"18"-16,18-1 16,1 0-16,17-17 0,17 0 15,107-71 1,-72 35-16,107-70 16,-88 71-16,70-54 15,-106 71-15,-35 18 0,35-36 16,-70 54-16,-1-1 15,-17 0 1,-17 1-16</inkml:trace>
  <inkml:trace contextRef="#ctx0" brushRef="#br0" timeOffset="98746.701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">21802 9190 0,'35'0'15,"53"0"-15,-17 0 16,-1 0-16,160-18 15,-89 1-15,159-19 16,-142 19-16,1 17 16,-18-18-16,124-17 15,-159 35-15,88-36 16,-124 36-16,1-17 16,-54 17-16,-17-18 0,-35 18 15</inkml:trace>
  <inkml:trace contextRef="#ctx0" brushRef="#br0" timeOffset="105596.685">23460 8837 0,'88'-18'16,"53"18"0,18 18-1,0 0-15,-107-18 0,54 35 16,-53 18-1,-35-18-15,-53 36 16,-1-36-16,-17 0 0,0 1 16,1-19-16,16 19 15,-17-19-15,0 1 16,18-1-16,35 1 16</inkml:trace>
  <inkml:trace contextRef="#ctx0" brushRef="#br0" timeOffset="106402.981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">25823 8961 0,'18'17'16,"0"1"-1,17-1 1,-17 1-16,17 0 16</inkml:trace>
  <inkml:trace contextRef="#ctx0" brushRef="#br0" timeOffset="106944.152">25876 8678 0,'18'-35'16,"-18"17"-16,18 18 0,-1 18 31</inkml:trace>
  <inkml:trace contextRef="#ctx0" brushRef="#br0" timeOffset="107326.274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">7408 15575 0,'-17'0'16,"34"0"0,1 18-1,17-1-15,1 19 16,140 70-16,-53-18 15,-17-18 1,-53-34-16,35 16 16,-52-34-16,-19-18 15,1 18-15,0-18 0,-1 0 16,-34-18 0,17 0-16</inkml:trace>
  <inkml:trace contextRef="#ctx0" brushRef="#br0" timeOffset="112270.765">7990 15558 0,'-35'70'0,"0"-17"16,-53 70-16,35-70 15,-35 53-15,52-53 16,-17 0-1,53-35-15,0-1 16</inkml:trace>
  <inkml:trace contextRef="#ctx0" brushRef="#br0" timeOffset="117820.564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">19068 5556 0,'17'0'47,"1"-17"-32,0-1-15,17-17 16,0 17-16,-17 0 16,17 1-16,0-18 0,54-36 15,-37 36-15,54-36 16,-53 36-16,53-36 16,-53 54-16,-18-19 15,-17 36-15,-36 0 16</inkml:trace>
  <inkml:trace contextRef="#ctx0" brushRef="#br1" timeOffset="169077.547">19226 5203 0,'-35'53'16,"-18"0"0,-17 36-16,34-54 15,19 0-15,-1 0 0,0 1 16,18-19-16,18 1 15,53 0-15,-18-18 16,70-18-16,1-17 16,-72 35-1,1-18-15,-17 18 0,-19 0 16</inkml:trace>
  <inkml:trace contextRef="#ctx0" brushRef="#br1" timeOffset="170007.572">18521 8484 0,'-18'0'15,"36"-17"1,17-1-1,18-35-15,-18 35 16,71-34 0,-71 34-16,54-35 15,-36 35-15,-1-17 16,-34 35-16,17-18 16,-17 18-16,-18-17 15,-18 17 1,-17 17-16</inkml:trace>
  <inkml:trace contextRef="#ctx0" brushRef="#br1" timeOffset="170362.92">18627 8237 0,'-18'18'16,"0"0"-1,1-1-15,-19 36 16,19-18-16,-1-17 0,1 17 15,-1 1-15,18-19 16,18-17-16,-1 18 0,18 0 16,-17-18-1,70-18-15,-52 18 16,34-18-16,-52 18 16,17 0-16,-17 0 15</inkml:trace>
  <inkml:trace contextRef="#ctx0" brushRef="#br1" timeOffset="171419.722">18856 12206 0,'-18'0'0,"18"-18"31,36 1-15,-1-1 0,71-35-16,-53 36 15,70-54 1,-52 53-16,70-52 15,-88 52-15,17 1 16,-52 17-16,-53 17 16</inkml:trace>
  <inkml:trace contextRef="#ctx0" brushRef="#br1" timeOffset="171719.234">19103 11836 0,'-53'35'15,"18"0"-15,-71 36 16,53-36-16,-35 36 15,70-36-15,1 0 16,17-17-16,52 17 16,-16-35-16,52 18 15,-18-18-15,54 17 16,-71-17-16,53 0 16,-89 18-16</inkml:trace>
  <inkml:trace contextRef="#ctx0" brushRef="#br2" timeOffset="213011.923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-214327.798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-207603.43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5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">3775 3898 0,'-18'0'15,"0"18"1,1-1-16,-1 54 16,18-18-16,-17 53 15,17-53-15,0 53 16,0-54-16,17 37 16,1-54-16,-1 35 15,1-34-15,17-19 16,-17 1-16,0-18 15,17 18 1</inkml:trace>
  <inkml:trace contextRef="#ctx0" brushRef="#br0" timeOffset="3336.522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">5697 4427 0,'-17'18'15,"-19"0"-15,-16 17 16,34-17-16,0-18 16,1 35-1,-1-35-15,18 17 0</inkml:trace>
  <inkml:trace contextRef="#ctx0" brushRef="#br0" timeOffset="4456.59">6050 4304 0,'-70'35'16,"17"18"-16,53 0 16,0-35-16,53 35 15,-36-36 1,54 1-1,-36-1-15,0-17 0,1 0 16,-19 0-16,19-17 0</inkml:trace>
  <inkml:trace contextRef="#ctx0" brushRef="#br0" timeOffset="4741.721">6456 3810 0,'35'0'16,"36"53"0,-18 53-16,0 17 15,-36-52-15,1 88 16,-1-89-16,-17 1 15,0 52-15,-17-70 16,-18 18 0,17-36-16,-35 0 15,35-35-15,-17 18 16</inkml:trace>
  <inkml:trace contextRef="#ctx0" brushRef="#br0" timeOffset="9531.279">7602 4163 0,'18'0'16,"17"0"-16,-17 0 16,17 0-16,18-18 15,-35 18-15,17 0 16,0 0-16,-17-17 0,35 17 16,-35 0-16,-1 0 15</inkml:trace>
  <inkml:trace contextRef="#ctx0" brushRef="#br0" timeOffset="9692.549">7673 4322 0,'53'0'16,"0"0"-1,17-18 1,-52 18-16,35 0 15</inkml:trace>
  <inkml:trace contextRef="#ctx0" brushRef="#br0" timeOffset="10422.143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">9296 3828 0,'-18'53'16,"-17"17"-1,35-17-15,-18 35 16,18 18 0,0-71-16,35 54 15,-17-54-15,17-18 0,18 36 16,-35-53-16,0 36 15,-1-36-15,-17 17 16</inkml:trace>
  <inkml:trace contextRef="#ctx0" brushRef="#br0" timeOffset="11894.824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">10601 4163 0,'18'0'16,"17"0"-1,0-18-15,53 1 16,-52-1-16,17 18 16,-36-18-16,18 18 0,-17 0 15,0 0-15</inkml:trace>
  <inkml:trace contextRef="#ctx0" brushRef="#br0" timeOffset="12712.514">10760 3933 0,'0'36'0,"0"-1"16,0-17-16,0 70 15,0-53-15,17 36 16,1-36-16,-18 18 15,18-18-15,-1 0 16,1-35-16,-18 18 16</inkml:trace>
  <inkml:trace contextRef="#ctx0" brushRef="#br0" timeOffset="13179.404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">11765 4128 0,'-17'0'0,"-54"0"16,36 17-16,-18 1 16,35-1-1,18 1-15,0 17 0,18 1 16,-1-1-16,19-17 16,70 17-1,-36-35 1,-17 0-16,-35 0 15</inkml:trace>
  <inkml:trace contextRef="#ctx0" brushRef="#br0" timeOffset="13863.754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">4798 7796 0,'-35'-17'16,"-18"17"0,17 17-16,-34 19 15,17 17 1,35-18-16,18 0 0,0 18 15,53 0 1,-18-35-16,1-1 0,70 1 16,-54-18-16,-16 0 15,-1 0-15,0 0 0,-17 0 16</inkml:trace>
  <inkml:trace contextRef="#ctx0" brushRef="#br0" timeOffset="34612.528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">3281 7902 0,'35'0'16,"0"-17"0,1 17-1,-19 0-15,1 0 16</inkml:trace>
  <inkml:trace contextRef="#ctx0" brushRef="#br0" timeOffset="36603.308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">3475 9102 0,'53'0'15,"-36"0"-15,1 0 0,53 0 16,-54 0-1,36 0-15,-35 0 16,-1 0-16</inkml:trace>
  <inkml:trace contextRef="#ctx0" brushRef="#br0" timeOffset="41446.498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">4798 9066 0,'35'0'16,"18"-17"-16,0-1 16,0 0-16,-36 1 15,19 17-15,-19 0 0,1-18 16,0 18-16</inkml:trace>
  <inkml:trace contextRef="#ctx0" brushRef="#br0" timeOffset="41842.132">4921 8837 0,'0'53'15,"18"-35"-15,-18 52 16,18 18-16,-1-52 0,-17-1 15,35 36 1,1-19-16,-1-52 16,-17 18-16</inkml:trace>
  <inkml:trace contextRef="#ctx0" brushRef="#br0" timeOffset="42192.533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">10901 5486 0,'17'0'31,"-17"-18"-16,18 18 1,-18 18 15,0-1-15,0 1-16,0 0 16,0-1-16,0 1 0,0 17 15,0-17-15,18-1 16,-18 1-16,17-18 15</inkml:trace>
  <inkml:trace contextRef="#ctx0" brushRef="#br0" timeOffset="45263.306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8">3404 10354 0,'18'0'15,"35"0"1,17 0 0,-17-18-16,36 18 15,-54 0-15,18 0 16,-36 0-16,1 0 15,-18 18-15</inkml:trace>
  <inkml:trace contextRef="#ctx0" brushRef="#br0" timeOffset="47102.503">3563 10601 0,'71'0'15,"-18"-18"1,17 18 0,-52 0-16,-1 0 15</inkml:trace>
  <inkml:trace contextRef="#ctx0" brushRef="#br0" timeOffset="48548.25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">10125 6967 0,'17'0'15,"54"-17"1,-36 17-16,71-18 16,-71 18-16,36 0 15,-36 0-15,0 0 16,-17 0-16</inkml:trace>
  <inkml:trace contextRef="#ctx0" brushRef="#br0" timeOffset="51651.32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">15099 13018 0,'18'0'62,"-1"0"-46,1 0-16,-18 17 0,53-17 16,-36 0-16,54 0 15,-18 0 1,-18 0-16,18 0 16,-35 0-16,-1 0 15,1 0-15</inkml:trace>
  <inkml:trace contextRef="#ctx0" brushRef="#br0" timeOffset="70976.689">15117 13194 0,'35'18'16,"53"-1"-1,0-17-15,0 0 16,-52 0-16,17 0 16,-18 0-16,-17 0 15</inkml:trace>
  <inkml:trace contextRef="#ctx0" brushRef="#br0" timeOffset="71740.588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">11712 12365 0,'18'18'0,"0"-18"15,-1 17-15,18-17 0,71 35 16,-35 1-16,17-1 15,0 0-15,106 36 16,18 17-16,-106-53 16,105 36-16,-105-54 15,106 36-15,-124-35 16,53 0 0,-88-1-16,0-17 15</inkml:trace>
  <inkml:trace contextRef="#ctx0" brushRef="#br0" timeOffset="76711.084">13229 12594 0,'35'18'0,"18"17"16,0 18 0,0 18-1,-18-36-15,1 35 0,-19-17 16,-17 0 0,-35-17-1,17-19-15,-52 1 16,17 17-16,0-17 15,0 17 1,36-35-16,-1 18 16</inkml:trace>
  <inkml:trace contextRef="#ctx0" brushRef="#br0" timeOffset="77461.152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">20955 12259 0,'18'0'15,"-1"0"1,1 0-16,35 0 16,-18 0-16,0 0 15,36 0-15,-18 0 16,-18 0-16,0 0 0,1 0 16,17 0-16,-36 0 15,1 0-15,-18-18 47,-18 18-47</inkml:trace>
  <inkml:trace contextRef="#ctx0" brushRef="#br0" timeOffset="82477.275">21167 12471 0,'17'0'15,"1"0"-15,35 0 16,17 0-1,19 0 1,-1 0-16,-71 17 16,36-17-16</inkml:trace>
  <inkml:trace contextRef="#ctx0" brushRef="#br0" timeOffset="83072.488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">22419 12383 0,'18'0'78,"17"0"-78,-17 0 15,52 0-15,-35 0 16,18-18-16,-35 18 16,17 0-16,-17 0 15,0 0-15,17 0 16,-53 0 15</inkml:trace>
  <inkml:trace contextRef="#ctx0" brushRef="#br0" timeOffset="84157.308">22560 12136 0,'0'17'15,"0"1"-15,18 35 16,-1 17 0,-17-34-16,18 34 15,0-35-15,-18 36 16,17-36-16,1 18 16,-18-35-1</inkml:trace>
  <inkml:trace contextRef="#ctx0" brushRef="#br0" timeOffset="84669.505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">19015 12383 0,'-18'0'15,"36"0"-15,-1 0 16,1 0-16,17 0 0,-17 0 16,52 17-16,19-17 15,-54 0-15,0 18 16,36-1 0,-54 19-16,-17-1 15,-17-17-15,-18 35 16,-18-18-16,35-18 15,-35 19-15,35-19 16,1 19-16</inkml:trace>
  <inkml:trace contextRef="#ctx0" brushRef="#br0" timeOffset="87026.393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">26405 12136 0,'18'0'31,"17"0"-31,18 0 0,106-18 16,-53 18-16,0 0 0,-18-18 15,53 18 1,-88 0-16,-18 0 0,-17 0 15</inkml:trace>
  <inkml:trace contextRef="#ctx0" brushRef="#br0" timeOffset="102205.38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">27499 12506 0,'35'0'16,"1"0"-16,52 0 15,-35 0-15,35 0 16,-18 18 0,-52-18-16</inkml:trace>
  <inkml:trace contextRef="#ctx0" brushRef="#br0" timeOffset="102743.553">27552 12682 0,'88'0'16,"-35"-17"-1,-18 17-15,36-18 16</inkml:trace>
  <inkml:trace contextRef="#ctx0" brushRef="#br0" timeOffset="103221.243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">25523 11818 0,'0'-18'15,"0"36"1,18 17-1,-18 1-15,35 69 0,-35-52 16,18 106 0,-18-71-16,-18 71 15,18-71-15,-17 36 16,17-71-16,0 52 16,0-69-16,17-1 15,-17-17-15,18-18 16</inkml:trace>
  <inkml:trace contextRef="#ctx0" brushRef="#br0" timeOffset="106007.872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">25559 12823 0,'0'18'16,"0"0"-16,17-1 0,-17 72 16,18-36-16,0 35 15,-18-35-15,17 35 16,-17-53-16,0 0 15</inkml:trace>
  <inkml:trace contextRef="#ctx0" brushRef="#br0" timeOffset="108449.035">10142 9666 0,'18'0'16,"17"0"-1,1 0 1,-1-18-16,0 18 15,0 0 1</inkml:trace>
  <inkml:trace contextRef="#ctx0" brushRef="#br0" timeOffset="108587.86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">10107 11977 0,'35'-18'0,"1"18"16,-19-17-16,54 17 16,-36-18-16,36 36 15,-54-18-15,19 17 16</inkml:trace>
  <inkml:trace contextRef="#ctx0" brushRef="#br0" timeOffset="110700.515">10160 12259 0,'35'0'15,"36"0"1,17-18-1,-53 18-15,1-17 0,17 17 16</inkml:trace>
  <inkml:trace contextRef="#ctx0" brushRef="#br0" timeOffset="111178.235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">10495 14429 0,'-17'0'16,"34"0"0,18 0-16,-17-18 15,53 0 1,-36 18-16,0-17 0,18 17 16,-35 0-16</inkml:trace>
  <inkml:trace contextRef="#ctx0" brushRef="#br0" timeOffset="112916.212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">10530 14623 0,'18'0'16,"0"-18"0,35 0-1,-36 1-15,1 17 0,17 0 16,0-18-16</inkml:trace>
  <inkml:trace contextRef="#ctx0" brushRef="#br0" timeOffset="117421.1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">13758 4039 0,'-17'0'0,"34"0"32,54-17-17,-36-1-15,0 18 16,18 0-16,0 0 15,-17 0-15,-1 0 16,-18 18-16,-34-1 16</inkml:trace>
  <inkml:trace contextRef="#ctx0" brushRef="#br0" timeOffset="126990.133">13758 4269 0,'53'0'15,"-17"0"-15,34-18 16,-17 18-16,18-18 16,-54 18-16,18 0 0,-17 0 15</inkml:trace>
  <inkml:trace contextRef="#ctx0" brushRef="#br0" timeOffset="128251.551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">15928 3457 0,'-18'0'16,"1"18"-16,17 0 15,-18 52 1,18-17-16,-18 18 0,18-19 16,0 72-1,18-71-15,-18 17 0,35 19 16,1-36-16,-19-18 0,36 18 15,-35-18 1,-1-35-16,1 35 16</inkml:trace>
  <inkml:trace contextRef="#ctx0" brushRef="#br0" timeOffset="129703.266">16351 3739 0,'18'-17'15,"0"17"1,-1 0-16,36-18 16,-18 18-16,18-17 15,-17-1-15,16 18 16,-34 0-16,-36 0 31</inkml:trace>
  <inkml:trace contextRef="#ctx0" brushRef="#br0" timeOffset="129983.949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">17198 3986 0,'18'0'15,"-1"0"-15,1 0 0,17 0 16,0-17-16,1 17 16,17 0-16,-18 0 15,18-18-15,-18 18 16,-17 0-16,-1-18 15,1 18-15</inkml:trace>
  <inkml:trace contextRef="#ctx0" brushRef="#br0" timeOffset="130569.981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">18486 3916 0,'-18'0'0,"36"0"31,-1 0-15,1 17-16,17 1 0,-17-18 15,17 35 1,-17-35-16,17 18 15,-17-18-15,-18 18 16</inkml:trace>
  <inkml:trace contextRef="#ctx0" brushRef="#br0" timeOffset="132250.69">18591 3916 0,'-35'35'31,"35"-17"-31,-18-1 0,1 19 16,17-19-16,0 1 15,0 0-15</inkml:trace>
  <inkml:trace contextRef="#ctx0" brushRef="#br0" timeOffset="132534.258">18838 3792 0,'53'18'15,"-35"0"1,0 17-1,-36 0-15,-17 0 16,35-17-16,-18 0 16,18-1-16,18 1 15,-1-18 1,36 0 0,-18 0-16,1 0 15,-19 0-15,1 0 0</inkml:trace>
  <inkml:trace contextRef="#ctx0" brushRef="#br0" timeOffset="133006.458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">20179 3969 0,'18'-18'16,"17"18"-16,-18 0 16,36-18-16,-17 18 0,52 0 15,-71 0-15,19 18 16,-36 0-1</inkml:trace>
  <inkml:trace contextRef="#ctx0" brushRef="#br0" timeOffset="134052.154">20232 4198 0,'35'0'16,"-17"0"-16,52-18 15,-17 18-15,-18 0 16,1-17-16,-19 17 0</inkml:trace>
  <inkml:trace contextRef="#ctx0" brushRef="#br0" timeOffset="134636.682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3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">12277 14570 0,'-71'17'0,"-35"36"15,-35 0 1,0 18 0,88-54-16,-35 54 15,35-36-15,53-17 16,35 35-16,18-18 15,0-17-15,18 17 0,87 0 16,-87-17-16,52 17 16,-34-17-1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7">3157 10319 0,'0'-18'16,"18"18"-16,17 0 16,1 0-16,34-18 15,-17 18-15,18 0 16,-36 0 0,18-17-16,-36 17 15,1 0-15,-36 0 31</inkml:trace>
  <inkml:trace contextRef="#ctx0" brushRef="#br0" timeOffset="577.44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">2205 11307 0,'35'0'15,"-17"0"1,70-18 0,-17 18-16,17 0 0,0-18 15,18 18-15,123 0 16,-105-17-16,140-1 15,-140 18-15,-36 0 0,18-18 16,-36 18-16,54-17 16,-89 17-16,-17 0 15,-1 0-15,-52 0 16</inkml:trace>
  <inkml:trace contextRef="#ctx0" brushRef="#br0" timeOffset="3092.743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">4251 11165 0,'18'-17'31,"35"17"-15,-18 0-16,0-18 0,-17 18 0,35-17 15,-18 17-15,-17 17 16</inkml:trace>
  <inkml:trace contextRef="#ctx0" brushRef="#br0" timeOffset="4076.261">4286 11395 0,'53'0'15,"0"0"-15,18-18 16,-18 18-1,-36 0-15</inkml:trace>
  <inkml:trace contextRef="#ctx0" brushRef="#br0" timeOffset="4593.958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">5362 11465 0,'18'0'0,"-36"-17"32</inkml:trace>
  <inkml:trace contextRef="#ctx0" brushRef="#br0" timeOffset="8747.74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">20055 9437 0,'18'0'0,"35"-18"15,18 18 1,-1-17-1,-35 17-15,1 0 16,-19 17-16</inkml:trace>
  <inkml:trace contextRef="#ctx0" brushRef="#br0" timeOffset="17727.7">20108 9596 0,'53'0'15,"-17"-18"-15,-1 18 0,35-18 16,-34 18-16,17 0 16</inkml:trace>
  <inkml:trace contextRef="#ctx0" brushRef="#br0" timeOffset="18206.98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">20038 10336 0,'17'0'0,"36"-17"15,-17-1-15,-1 18 16,0 0-16,-17 0 0,17 0 16,-17 0-16,-18 18 15</inkml:trace>
  <inkml:trace contextRef="#ctx0" brushRef="#br0" timeOffset="25503.127">20091 10495 0,'17'18'16,"19"-1"-16,17-17 16,-18 18-16,53-18 15,-35 0-15,17-18 16</inkml:trace>
  <inkml:trace contextRef="#ctx0" brushRef="#br0" timeOffset="26031.203">21043 10231 0,'-17'0'16,"17"17"-1,17 36 1,-17-18-16,0 36 15,0-36 1,0 1-16,18-1 0,-18 35 16,0-52-16,0 17 15,0-17-15,0 0 0,17 17 16,1-35 0</inkml:trace>
  <inkml:trace contextRef="#ctx0" brushRef="#br0" timeOffset="26288.426">21484 10266 0,'-17'53'16,"17"-18"-16,0 18 0,0-18 15,0 18-15,0-18 0,17 54 16,1-19 0,-18 1-1,17-36-15</inkml:trace>
  <inkml:trace contextRef="#ctx0" brushRef="#br0" timeOffset="27900.138">22543 10478 0,'0'-18'15,"52"18"1,72-18 0,17 1-1,-53 17-15,36-18 0,-18 18 16,-54-18-16,-34 18 16,0 0-16</inkml:trace>
  <inkml:trace contextRef="#ctx0" brushRef="#br0" timeOffset="28127.596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">24236 10178 0,'0'53'16,"17"17"-16,-17-35 0,18 1 15,17 70 1,1-36-16,-19-35 16,1 36-16,-18-53 15,18-1-15,-18 18 16</inkml:trace>
  <inkml:trace contextRef="#ctx0" brushRef="#br0" timeOffset="29522.977">24747 10460 0,'18'0'63</inkml:trace>
  <inkml:trace contextRef="#ctx0" brushRef="#br0" timeOffset="29890.483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">25506 10372 0,'-35'17'15,"17"36"1,36 0-1,17 0 1,18-18 0,-18-17-16,36 0 0,-18-18 15,-36-18-15,1 0 16,-18-17 0,0 0-16,-18-36 15,1 54-15,-19-54 16,19 53-16,-36-17 15,35 17-15,0 18 16</inkml:trace>
  <inkml:trace contextRef="#ctx0" brushRef="#br0" timeOffset="30458.137">26053 10248 0,'0'35'16,"0"1"-16,17-1 15,-17 36-15,18-18 16,-18-18-16,18 0 0,-1 53 15,1-17 1</inkml:trace>
  <inkml:trace contextRef="#ctx0" brushRef="#br0" timeOffset="68053.245">19350 11289 0,'18'0'46,"34"0"-30,-16 0-16,-19 0 0,36 0 16,18-18-1,-18 18-15,-18 0 16,0-17-16,18 17 16,-35 0-16,-1 0 0,-34 0 31</inkml:trace>
  <inkml:trace contextRef="#ctx0" brushRef="#br0" timeOffset="68385.991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">20038 11553 0,'35'0'32,"18"0"-32,-18 0 15,53-17-15,-52 17 16,34 0-16,-52 0 16,0 0-1</inkml:trace>
  <inkml:trace contextRef="#ctx0" brushRef="#br0" timeOffset="68913.139">20144 11695 0,'17'17'16,"1"-17"-16,35 18 16,-18-18-16,0 0 15,1-18-15,-19 18 0</inkml:trace>
  <inkml:trace contextRef="#ctx0" brushRef="#br0" timeOffset="70004.2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">25047 11695 0,'-17'-18'250</inkml:trace>
  <inkml:trace contextRef="#ctx0" brushRef="#br0" timeOffset="74219.938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">24959 10954 0,'0'17'31,"35"-17"-15,1 0-16,34 0 15,1 0 1,-1 0-16,18 0 0,1 0 0,105 0 16,17 0-1,-105 0-15,-18 0 16,36 0-16,-71 0 16</inkml:trace>
  <inkml:trace contextRef="#ctx0" brushRef="#br0" timeOffset="81770.379">25294 12171 0,'-17'0'31,"34"0"0,1 0-15,-1 0-16,72 0 15,-19 0-15,89 0 16,-53 0-16,123 17 16,-123-17-16,0 0 15,70 36 1,-70-19-16,-71-17 16</inkml:trace>
  <inkml:trace contextRef="#ctx0" brushRef="#br0" timeOffset="86063.807">5944 11060 0,'-17'0'0,"17"-18"16,17 18 15,19 18-15,-19-18-16,19 0 0,16-18 16,-16 18-1,-19 0-15,36 0 16,-35 0-16</inkml:trace>
  <inkml:trace contextRef="#ctx0" brushRef="#br0" timeOffset="86209.518">6033 11289 0,'17'0'15,"1"0"-15,17-18 16,-17 1-16,17 17 15,-17 0 1,-1 0-16</inkml:trace>
  <inkml:trace contextRef="#ctx0" brushRef="#br0" timeOffset="87155.616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2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">28751 8573 0,'0'-18'16,"53"0"0,-17 18-16,17-17 0,-1-1 15,54 0 1,-35 18-16,-36-17 0,0 17 15,18 0-15,-35 0 16</inkml:trace>
  <inkml:trace contextRef="#ctx0" brushRef="#br0" timeOffset="100573.383">29616 8008 0,'0'-18'16,"0"36"-1,-18 35 1,0-35-16,1 70 16,17-35-1,-18 53-15,18-54 16,0 37-16,18-54 16,-1 0-16,1 18 15,0-35-15,-1 17 16,1-17-1,0-18-15</inkml:trace>
  <inkml:trace contextRef="#ctx0" brushRef="#br0" timeOffset="101112.8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">30110 7938 0,'35'0'15,"-17"0"-15,17 52 16,0-16-16,-17-1 16,35 71-16,-36-53 15,1 0-15,0 0 16,-18 17-16,0-17 0,0 35 16,0-52-16,-36 34 15,19-35-15,-19 1 16,19-19-16,-19 1 15</inkml:trace>
  <inkml:trace contextRef="#ctx0" brushRef="#br0" timeOffset="102020.782">30674 8326 0,'18'0'16,"-1"0"-16,1 0 0,35-18 16,-18 18-16,-17 0 15,17 0-15,-17 0 16,-1 0-16,-17 18 16</inkml:trace>
  <inkml:trace contextRef="#ctx0" brushRef="#br0" timeOffset="102172.47">30762 8520 0,'71'0'16,"-1"-18"0,-34 0-1,-19 18 1</inkml:trace>
  <inkml:trace contextRef="#ctx0" brushRef="#br0" timeOffset="103321.21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">29016 9860 0,'18'-17'16,"52"-1"-1,-35 18-15,71-18 0,-35 1 16,-18 17-16,17-18 16,-34 18-16,-19 0 15</inkml:trace>
  <inkml:trace contextRef="#ctx0" brushRef="#br0" timeOffset="107036.48">29633 9331 0,'-17'0'15,"17"18"-15,0-1 0,-18 54 16,18-36 0,18 18-16,-1 35 15,-17-53-15,36 54 16,-19-54-16,19 36 16,-19-54-16,1 18 15</inkml:trace>
  <inkml:trace contextRef="#ctx0" brushRef="#br0" timeOffset="107402.773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">30039 9331 0,'35'35'15,"18"53"-15,0-17 16,-18 17 0,-17-53-16,-18 54 15,0-19 1,-18-34-16,1-1 0,-18 18 15,-1 0 1,19-53-16,-1 17 0</inkml:trace>
  <inkml:trace contextRef="#ctx0" brushRef="#br0" timeOffset="107954.067">28487 10372 0,'17'0'16,"1"0"-16,35 0 16,0 0-16,17 0 15,107 0-15,-89 0 16,36 0-16,105-18 16,-106 18-16,89-35 15,-71 17 1,-106 18-16,1 0 0,-72 0 31</inkml:trace>
  <inkml:trace contextRef="#ctx0" brushRef="#br0" timeOffset="108476.241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">31750 10160 0,'18'-18'15,"-1"18"-15,36 0 16,-18 0-16,1 0 0,-1 0 16,0 0-16,18 0 15,-35 0-15,0 0 0</inkml:trace>
  <inkml:trace contextRef="#ctx0" brushRef="#br0" timeOffset="112688.787">31009 10672 0,'18'0'31,"-1"0"-31,19-18 0,70 18 16,-36 0 0,1-18-16,105 18 0,-70 0 15,106 0 1,-142 0-16,54 0 16,-89 0-16,0 0 15,-17 0-15,-36 0 16,-17 0-16,0 0 15</inkml:trace>
  <inkml:trace contextRef="#ctx0" brushRef="#br0" timeOffset="113314.866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">32403 10495 0,'17'0'15,"1"0"-15,35 0 16,17 0 0,-52 0-16,35 0 15,-53 18-15</inkml:trace>
  <inkml:trace contextRef="#ctx0" brushRef="#br0" timeOffset="114894.53">32473 10724 0,'0'0'0,"18"0"0,35 0 15,-18 0-15,18 0 16,-35 0-16,17-17 16</inkml:trace>
  <inkml:trace contextRef="#ctx0" brushRef="#br0" timeOffset="115327.099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">30074 11836 0,'18'0'15,"35"0"1,0-18-16,17 18 15,-34 0 1,-1 0-16,-17 0 16,-36 18-16</inkml:trace>
  <inkml:trace contextRef="#ctx0" brushRef="#br0" timeOffset="119104.279">30092 11959 0,'35'18'0,"-17"-18"15,17 0-15,36-18 16,-1 18 0,-34-17-16,-19 17 0</inkml:trace>
  <inkml:trace contextRef="#ctx0" brushRef="#br0" timeOffset="119545.094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">31133 11959 0,'17'53'15,"36"35"1,0-35-16,18-18 16,-54-17-1,19-18-15,17 0 16,-18-35-16,-18 17 16,-17-17-16,18 0 15,-18-1-15,0 1 0,-18-18 16,18 36-16,-35-1 15</inkml:trace>
  <inkml:trace contextRef="#ctx0" brushRef="#br0" timeOffset="120762.606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">28928 13123 0,'0'-17'15,"35"17"-15,36 0 16,-1-18-16,-17 18 16,123 0-1,-87 0-15,69 18 16,-87-18-16,-18 0 15,17 0-15,1 0 0,-36 0 16,-35-18 0</inkml:trace>
  <inkml:trace contextRef="#ctx0" brushRef="#br0" timeOffset="122284.889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">24377 7532 0,'0'17'32,"35"54"-17,-35-18-15,18 0 16,0 53-1,-1 0-15,1-54 16,-1 1-16,-17 0 0,36 35 16,-19-52-16,19 34 15,-36-52 1,0 0-16,-18-18 16,-17 0-1</inkml:trace>
  <inkml:trace contextRef="#ctx0" brushRef="#br2" timeOffset="168854.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-211167.794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-210500.204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-210056.694">2558 13864 0,'-18'0'15,"36"0"1,35 0-1,-18 0-15,0-17 0,18 17 0,71 0 16,-54-18 0,18 18-16,71-18 15,-71 1-15,0 17 0,1-18 16,-1 0-16,-18 1 0,54-1 16,-89 18-16,18 0 15,-35 0 1</inkml:trace>
  <inkml:trace contextRef="#ctx0" brushRef="#br0" timeOffset="-209295.693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-208822.581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-208232.647">2858 13917 0,'0'0'0,"17"18"78,1 17-63,-18 0-15,17 1 0,1 16 16,0-16 0,-1 34-16,-17-52 15,18 0-15,0-1 16,-18 1-16,17-18 16</inkml:trace>
  <inkml:trace contextRef="#ctx0" brushRef="#br0" timeOffset="-207761.155">4269 13600 0,'17'17'16,"19"-17"-1,16 0 1,-34 0-16,35 0 16,-35 0-16,-1 18 0</inkml:trace>
  <inkml:trace contextRef="#ctx0" brushRef="#br0" timeOffset="-207621.455">4427 13811 0,'18'0'0,"17"0"16,-17 0-16,17 0 0,0 0 0,1 18 15,-19-18-15</inkml:trace>
  <inkml:trace contextRef="#ctx0" brushRef="#br0" timeOffset="-198279.579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-198072.254">19650 13212 0,'35'0'15,"-17"-18"-15,-1 18 0,36-18 16,0 18 0,-18 0-16,-17 0 0,0 0 15</inkml:trace>
  <inkml:trace contextRef="#ctx0" brushRef="#br0" timeOffset="-197938.72">19773 13353 0,'35'17'16,"-17"-17"-16,35 0 15,-18-17 1,-17 17-16,-18-18 0</inkml:trace>
  <inkml:trace contextRef="#ctx0" brushRef="#br0" timeOffset="-197672.088">20267 12965 0,'18'0'0,"35"0"16,-18 0-16,18 0 16,0 0-16,0-18 15,-18 0 1,-17 18-16,-36 0 15,0 0 1</inkml:trace>
  <inkml:trace contextRef="#ctx0" brushRef="#br0" timeOffset="-197306.284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-195124.868">21308 13300 0,'17'0'31,"1"0"-31,0 0 0,17 0 15,0 0-15,1 0 0,34 0 16,-17 0 0,-18 0-16,-17 0 15,0 0-15,-1 0 16</inkml:trace>
  <inkml:trace contextRef="#ctx0" brushRef="#br0" timeOffset="-194902.615">21502 13159 0,'35'17'16,"-17"-17"-16,17 0 16,18 18-16,-18-18 0,18 0 15,0 18-15,18-1 16,-54 1-16,1 35 16,-36 0-1,1-18-15,-36 0 16,17-17-16,-17 17 15,36-35-15,-1 0 16,36 0 0</inkml:trace>
  <inkml:trace contextRef="#ctx0" brushRef="#br0" timeOffset="-194463.888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-194290.568">22666 13229 0,'-18'18'46</inkml:trace>
  <inkml:trace contextRef="#ctx0" brushRef="#br0" timeOffset="-193980.143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-193657.078">23266 13159 0,'-36'35'15,"19"35"1,34-34-1,36 17 1,-17-53-16,34 17 16,1-34-1,-36-1-15,18-17 0,-53 17 16,18-17 0,-36 17-16,-17-35 15,17 36-15,-35-1 16,35 18-16,-17 0 15,18 0-15,-1 18 16,0-18-16</inkml:trace>
  <inkml:trace contextRef="#ctx0" brushRef="#br0" timeOffset="-193439.977">23760 13053 0,'0'17'15,"0"54"1,17-18-16,1 17 16,-18-17-16,0-17 0,18 52 15,-18-35 1,0-18-16</inkml:trace>
  <inkml:trace contextRef="#ctx0" brushRef="#br0" timeOffset="-191299.868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-190909.971">19756 14340 0,'17'0'16,"18"0"0,-17 0-16,53 0 15,-36 0-15,18 0 16,-35 0-16,17 0 15,-18 18-15</inkml:trace>
  <inkml:trace contextRef="#ctx0" brushRef="#br0" timeOffset="-190748.607">19861 14482 0,'36'17'15,"34"-17"1,-52-17-16,52-1 16,-52 18-16,0 0 15,-1 0-15</inkml:trace>
  <inkml:trace contextRef="#ctx0" brushRef="#br0" timeOffset="-188425.468">20532 14129 0,'0'-18'16,"0"36"15,17 35-31,-17-18 16,0 53-16,0-53 15,0 18-15,0 0 0,0-17 16,0 34 0,18-35-16,-18-17 0,0 0 15,18-1-15,-1-17 16,-17-17-1,0-1-15,0 0 0</inkml:trace>
  <inkml:trace contextRef="#ctx0" brushRef="#br0" timeOffset="-188234.831">20761 14129 0,'0'17'15,"0"1"-15,18 17 0,-18 1 16,0 17-16,0 35 16,0-53-16,35 36 15,-35-36-15,18-18 16,-18 1-16,0 0 0</inkml:trace>
  <inkml:trace contextRef="#ctx0" brushRef="#br0" timeOffset="-187501.558">21414 14376 0,'17'0'32,"36"0"-17,0 0 1,-18 0-16,18-18 15,0 18-15,0 0 0,0 0 0,35 0 16,-35-18-16,0 18 16,-35 0-1</inkml:trace>
  <inkml:trace contextRef="#ctx0" brushRef="#br0" timeOffset="-187243.588">21802 14199 0,'17'0'16,"1"0"-16,17 18 15,18 0 1,18 17 0,-36-35-16,0 18 0,18 34 15,-35-34-15,-18 0 16,0 35-16,0-36 15,-18 19-15,1-19 0,-19 18 16,-17-17 0,36 0-16,-1-18 15,-17 17-15</inkml:trace>
  <inkml:trace contextRef="#ctx0" brushRef="#br0" timeOffset="-186265.983">22525 14111 0,'0'-35'0,"18"35"31,-1 53-15,1-18-16,-18 0 0,35 54 16,-35-37-1,18-16-15,-1 17 16,1-18-16,-18 0 0,18-17 0,-1 17 15,1-17-15,0-18 16,-18-18 0</inkml:trace>
  <inkml:trace contextRef="#ctx0" brushRef="#br0" timeOffset="-186022.27">22895 14023 0,'0'35'16,"0"0"-16,0 1 0,18 34 16,-18-34-1,18-1-15,-1 35 16,1-52-16,-1 35 15,1-18 1,0-17-16,-18 0 16</inkml:trace>
  <inkml:trace contextRef="#ctx0" brushRef="#br0" timeOffset="-185772.438">23178 14323 0,'17'0'46</inkml:trace>
  <inkml:trace contextRef="#ctx0" brushRef="#br0" timeOffset="-185305.063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-184976.403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-184575.79">24448 14146 0,'0'-17'16,"17"17"15,-17 17-15,0 19-16,18 17 15,-1-18-15,1 53 16,0-53-16,35 54 16,-36-54-16,19 35 15,-36-34-15,0-19 16</inkml:trace>
  <inkml:trace contextRef="#ctx0" brushRef="#br0" timeOffset="-182946.104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-182722.852">19950 15416 0,'35'0'16,"0"0"-16,18-17 15,-35 17-15,17 0 16,-17 0-16,17 0 0</inkml:trace>
  <inkml:trace contextRef="#ctx0" brushRef="#br0" timeOffset="-182602.43">20038 15593 0,'35'0'15,"0"0"-15,-17-18 16,35 1-16,-35-1 16</inkml:trace>
  <inkml:trace contextRef="#ctx0" brushRef="#br0" timeOffset="-182000.923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-181561.419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-180967.423">21731 15434 0,'18'18'31,"52"-18"-15,-17 0-16,0 0 16,0 0-16,0 0 0,53 0 15,-71 0-15,0 0 16,-17 0 0,0 0-16,-36 0 0</inkml:trace>
  <inkml:trace contextRef="#ctx0" brushRef="#br0" timeOffset="-180704.707">22084 15328 0,'18'0'16,"-1"0"0,18 18-16,1-1 15,-1-17-15,0 18 0,18 0 16,-18-1-16,1 19 15,-19-19-15,-17 1 16,0 0 0,-35 17-16,17-17 15,-52 17-15,35-18 16,-36 1-16,53 0 16,-17-1-1,18-17-15</inkml:trace>
  <inkml:trace contextRef="#ctx0" brushRef="#br0" timeOffset="-180076.77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-179480.82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-179321.152">23901 15399 0,'-18'-18'0,"0"18"16,18 18-1</inkml:trace>
  <inkml:trace contextRef="#ctx0" brushRef="#br0" timeOffset="-179002.404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-178675.738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-178097.499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-171802.251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-170243.903">24077 15840 0,'18'0'31,"17"0"-15,0 0 0,1-18-16,87 18 15,-52 0-15,105 0 16,-53 0-16,124-18 15,-105 18-15,104 0 16,-122-17-16,-36 17 16,-17 0-16,-18 0 0,-18 17 15,-17-17-15,-18 18 16</inkml:trace>
  <inkml:trace contextRef="#ctx0" brushRef="#br0" timeOffset="-164545.123">4727 5080 0,'-17'0'0,"-1"0"31,36 0 32,-1 0-63,19 0 15,16 0 1,1 0-16,53 0 16,-53 0-16,0 0 0,53 0 15,-53 0-15,-18 0 16,36 0-16,-54 0 15,1 0-15</inkml:trace>
  <inkml:trace contextRef="#ctx0" brushRef="#br0" timeOffset="-144278.907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-140903.146">6085 13529 0,'0'18'16,"18"-18"0,0 0-1,35 0 1,-18 0-16,18 0 0,17-18 16,-17 18-16,-17-18 15,16 18-15,-16 0 16,-19 0-16,1 0 0,0 0 15,-18 18-15,-18-18 16,0 0-16</inkml:trace>
  <inkml:trace contextRef="#ctx0" brushRef="#br0" timeOffset="-140708.611">6191 13758 0,'53'18'15,"71"0"1,-36-18 0,-18 0-16,-52 17 15</inkml:trace>
  <inkml:trace contextRef="#ctx0" brushRef="#br0" timeOffset="-117005.921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-116724.232">9860 13088 0,'18'71'16,"-1"-18"-1,-17-18 1,36 18-16,17 0 16,-36-36-16,36 1 15,-35-18-15,17-18 16,-17 1-16,17-36 15,-35 17-15,18-34 16,-18 17-16,0-35 16,0 53-16,0-18 15</inkml:trace>
  <inkml:trace contextRef="#ctx0" brushRef="#br0" timeOffset="-116100.369">9066 13741 0,'36'0'32,"-19"0"-32,36 0 0,0 0 15,18 0-15,105-18 16,-70 18-16,123-18 15,-52 1 1,-89 17-16,35 0 16,-70 0-16,0 0 0,-18-18 15,-17 18 1,-36 0-16,1 0 16</inkml:trace>
  <inkml:trace contextRef="#ctx0" brushRef="#br0" timeOffset="-115511.346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-115099.464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-110923.225">17921 14587 0,'-18'0'0,"1"0"16,-1 0-16,1 0 15,17-17 1,17 17-1,1 0-15,-1 0 16,36 0-16,-17 0 16,52-18-1,-35 18-15,53 0 16,-53 0-16,35 0 16,-53 0-16,36 18 15,-36-18-15,0 0 16,-35-18-16,-18 18 15</inkml:trace>
  <inkml:trace contextRef="#ctx0" brushRef="#br0" timeOffset="-110645.672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-99668.544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-99227.924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-98877.887">7285 13882 0,'18'0'15,"52"-18"1,-17 18-16,88-35 16,-53 35-16,0-18 15,1 1-15,69-1 16,-87 18-16,-18 0 0,17 0 15,-34 0 1,-19 0-16,-34 0 31</inkml:trace>
  <inkml:trace contextRef="#ctx0" brushRef="#br0" timeOffset="-97923.085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-97632.912">7973 14146 0,'17'36'16,"19"34"0,-1 18-1,0 1 1,-17-54-16,17 18 16,-17-18-16,17-17 15,-17-18-15,-1 0 0,19-18 16,-19-35-1,-17 18-15,18 0 0,-18-18 16,0-18 0,-18 18-16,18 36 0,0-19 0,-17 19 15</inkml:trace>
  <inkml:trace contextRef="#ctx0" brushRef="#br0" timeOffset="-95477.951">8132 13758 0,'17'0'47,"1"-17"-31,-1 17-1,1-18-15,0 18 16,-1 0-16,1 0 0,17 0 15,-17 0-15,0 0 16,-1 18-16,1-18 0,-1 0 16,1 0-16,0 0 15</inkml:trace>
  <inkml:trace contextRef="#ctx0" brushRef="#br0" timeOffset="-82139.075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-81688.671">12118 11518 0,'18'0'31,"17"0"-15,0 0-16,0 0 0,1 0 15,70-17-15,-54 17 16,37-18-16,-36 18 16,-1 0-1,-16 0-15,-1 0 16</inkml:trace>
  <inkml:trace contextRef="#ctx0" brushRef="#br0" timeOffset="-81421.147">12594 11377 0,'18'0'16,"35"18"-1,0-18-15,-36 0 16,36 17-16,-18 1 0,-17 0 16,0-1-1,-18 19-15,-18-19 16,-35 36 0,36-53-16,-1 18 0,-35-1 15,35 1-15,1-18 16,17-18-1</inkml:trace>
  <inkml:trace contextRef="#ctx0" brushRef="#br0" timeOffset="-80652.766">13300 11289 0,'0'18'15,"17"17"1,1 35-16,-18-34 0,0-1 15,18 0-15,-1 36 16,1-54-16,17 19 16,-17-19-16,17-17 15,-17-17 1,-1-36-16,-17 17 16,18-34-1,-18 17-15,0 18 0,0-1 16,0 1-16,0 0 15,0 53 1</inkml:trace>
  <inkml:trace contextRef="#ctx0" brushRef="#br0" timeOffset="-80053.009">13847 11465 0,'17'0'16,"1"0"-1,52-17-15,-34 17 16,17 0-16,-1 0 0,1 17 16,0-17-16,36-17 15,-37 17-15,-16 0 0,17-18 16,-36 18-16,1-18 15</inkml:trace>
  <inkml:trace contextRef="#ctx0" brushRef="#br0" timeOffset="-79768.391">14323 11307 0,'17'0'16,"19"17"-16,17 1 16,-36-18-16,71 35 15,-35-17 1,-17-1 0,-19 1-1,-34 17 1,-19-17-16,-17 0 15,36-18-15,-1 0 16,36 0 0</inkml:trace>
  <inkml:trace contextRef="#ctx0" brushRef="#br0" timeOffset="-79450.632">14870 11183 0,'53'0'16,"-36"-18"-16,36 18 16,-18-17-16,1-1 15,-1 18-15,-17 0 0,-1-17 0,1 17 16,-18 17 0,-35-17-1</inkml:trace>
  <inkml:trace contextRef="#ctx0" brushRef="#br0" timeOffset="-79207.448">15028 11254 0,'0'35'16,"36"0"0,-19 18-16,1-18 0,-18 18 15,18 0 1,-1-18-16,-17 1 15,0-19-15,0 1 16,0 0-16,-17-18 16,-19 0-1,19 0-15,-36-18 16,35 18 0,-17 0-16,0 0 15,-36 18-15</inkml:trace>
  <inkml:trace contextRef="#ctx0" brushRef="#br0" timeOffset="-77311.869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-71999.864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-71298.823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-68340.968">7990 14923 0,'0'17'47,"-17"18"-32,17 18-15,0-17 16,17-19-16,1 36 15,0-18-15,17 1 16,18-1 0,-18-35-16,0 18 15,1-18-15,-19 0 0,36 0 16,-35-18-16,-18 0 16</inkml:trace>
  <inkml:trace contextRef="#ctx0" brushRef="#br0" timeOffset="-67940.194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-57090.02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-55132.963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-53253.398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-50601.275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-50295.046">3316 16263 0,'0'35'16,"0"36"-1,18-36-15,-1 0 0,19 1 16,-19-19-16,1 1 0,0-18 15,-1 0 1,1-18-16,0-17 16,-18-18-1,0 18-15,0 17 0,0-52 16,0 34 0,0 1-16,17 0 15,-17 17-15,0 1 0,35-1 16,-17 18-1,0 0 1</inkml:trace>
  <inkml:trace contextRef="#ctx0" brushRef="#br0" timeOffset="-49816.765">2417 17039 0,'17'0'15,"36"-17"1,53 17-1,-36 0-15,54 0 16,52 0 0,-87 0-16,-1-18 0,0 18 15,0 0-15,-17-18 16,17 18-16,-35 0 0,53 0 16,-53 0-16,-1 0 15,-34 0 1</inkml:trace>
  <inkml:trace contextRef="#ctx0" brushRef="#br0" timeOffset="-49283.575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-48882.859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-48503.591">4163 16986 0,'17'0'16,"1"0"-1,17 0-15,54-17 16,-54 17-16,18 0 0,-18 0 16,18-18-16,-35 18 15,-1 0-15</inkml:trace>
  <inkml:trace contextRef="#ctx0" brushRef="#br0" timeOffset="-48352.173">4269 17163 0,'17'17'16,"1"-17"-16,35 18 16,-18-36-16,36 1 15,-18-1 1,-18 18 0</inkml:trace>
  <inkml:trace contextRef="#ctx0" brushRef="#br0" timeOffset="-48054.754">4886 16669 0,'0'17'16,"-18"19"-1,18 52 1,0-35-16,0 0 0,0 105 16,18-87-16,-18 17 15,18 71 1,-18-106-16,17 17 0,-17 1 15</inkml:trace>
  <inkml:trace contextRef="#ctx0" brushRef="#br1" timeOffset="-36797.606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-35290.195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-35013.338">7444 12259 0,'0'0'0,"0"18"16,17 17 0,-17-17-16,18 35 15,0-18-15,17 0 16,-18-17-16,1-18 0,0 17 16,-1-17-16,1 0 15,17-17-15,1-1 16,-1-17-16,0-18 15,-17 35-15,-1 1 16,1-1-16,-18 0 0,18 1 16</inkml:trace>
  <inkml:trace contextRef="#ctx0" brushRef="#br1" timeOffset="-33973.537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-33017.022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-31648.971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-30697.992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-30397.595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-29088.933">9366 15505 0,'-17'0'16,"17"17"-1,0 1 1,17 17-16,1 36 16,-18-18-16,0-18 0,0 18 15,18-18-15,-18 18 16,17-35-16,-17-1 0,0 1 16</inkml:trace>
  <inkml:trace contextRef="#ctx0" brushRef="#br1" timeOffset="-27871.152">8573 15663 0,'-18'0'0,"36"0"31,34 18-15,-34 0-1,17 17-15,1-17 16,-19-1-16,19 1 0,-1-1 0,-18 1 16,19 17-1,-19-35-15</inkml:trace>
  <inkml:trace contextRef="#ctx0" brushRef="#br1" timeOffset="-27681.575">8767 15593 0,'-36'35'16,"-17"0"0,18 1-16,0 17 15,17-36-15,1 36 16,-1-18-1</inkml:trace>
  <inkml:trace contextRef="#ctx0" brushRef="#br1" timeOffset="-26710.428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-26381.036">5327 14852 0,'0'-18'31,"18"-17"-15,-1 0-16,1-71 15,0 53-15,-1-70 16,1 70-16,-18-53 16,17 71-16,-17-18 15,0 35-15,18 18 16,0 0-16,17 35 15,0 1-15,36 16 16,-36-16-16,53 17 16,-52-36-16,-1 1 15</inkml:trace>
  <inkml:trace contextRef="#ctx0" brushRef="#br2" timeOffset="-13613.43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-13097.02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-12756.654">14482 8396 0,'35'0'16,"18"0"-16,0 0 0,0 0 15,88 0 1,-53-18-16,0 18 0,18-17 15,88-1-15,-88 18 16,53-17 0,-107-1-16,37 0 0,-72 18 15</inkml:trace>
  <inkml:trace contextRef="#ctx0" brushRef="#br2" timeOffset="-12078.019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-11712.411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-10270.497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-7901.415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-7298.016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-5855.495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-5454.752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-5165.617">5539 4057 0,'-18'18'16,"36"-18"-16,35 0 16,-1 0-16,90-36 15,-72 36-15,18-17 16,18-1-16,88-17 16,-88 17-16,88-17 15,-106 17-15,-17 1 16,-18 17-16,-18 0 0,-17 0 15</inkml:trace>
  <inkml:trace contextRef="#ctx0" brushRef="#br2" timeOffset="-4465.30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-3925.207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33067.386">13406 16104 0,'0'-17'0,"0"-1"16,-18 18-16,0-18 16,1 18-16,-1 0 15,18 18 32,18 35-31,-18 0-16,17-18 0,1 89 15,0-54-15,-1 54 16,1-71 0,-18-18-16,17 0 0,1-17 0,-18-1 15,18 1 1,-1-36-16,1 1 0,-18-19 15</inkml:trace>
  <inkml:trace contextRef="#ctx0" brushRef="#br2" timeOffset="33256.264">13406 16104 0,'35'0'15,"0"0"-15,53-17 16,-52-1-16,-1 0 0,35 1 16,-52 17-16,0 0 15,-1 0-15,-34 17 16</inkml:trace>
  <inkml:trace contextRef="#ctx0" brushRef="#br2" timeOffset="33395.433">13511 16351 0,'53'18'16,"0"-18"-1,0-18-15,-18 1 0,18-1 16,-35 0 0</inkml:trace>
  <inkml:trace contextRef="#ctx0" brushRef="#br2" timeOffset="33572.955">13899 16457 0,'18'53'15,"0"-18"-15,-1-17 16,1 0-16,0-1 15,-1-17-15</inkml:trace>
  <inkml:trace contextRef="#ctx0" brushRef="#br2" timeOffset="33717.16">13882 16175 0,'17'-18'15,"1"18"1,17 18-16</inkml:trace>
  <inkml:trace contextRef="#ctx0" brushRef="#br2" timeOffset="33957.912">14129 16616 0,'0'-35'0,"0"17"16,0-35-16,0 18 16,0 17-16,0-17 0,0 0 15,0 17 1,17 18 0,1 18-16,0-1 15,-1 1-15,1 35 16,0-36-16,-18 19 15,17-1-15,1 0 0</inkml:trace>
  <inkml:trace contextRef="#ctx0" brushRef="#br2" timeOffset="34474.363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35102.32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35387.367">15416 16351 0,'0'18'0,"0"17"16,0-17-16,18 35 16,0-36-1,-1 1-15,36 17 0,-35-35 16,17 0 0,-17-17-16,-1-1 15,-17-17-15,0-1 16,0 19-16,-17-36 15,17 35-15,0 1 16,17 34 0,1 1-1,17 0 1,-17-1-16</inkml:trace>
  <inkml:trace contextRef="#ctx0" brushRef="#br2" timeOffset="35547.045">15752 16263 0,'35'-18'16,"0"18"-16,0 0 16,1 0-16,17 0 15,-36 0-15</inkml:trace>
  <inkml:trace contextRef="#ctx0" brushRef="#br2" timeOffset="35726.648">15857 16104 0,'0'71'15,"18"-18"-15,-18 35 16,18 18-16,-1-71 15,1 18-15,-18-35 16,18-1-16,-18 1 16</inkml:trace>
  <inkml:trace contextRef="#ctx0" brushRef="#br2" timeOffset="36365.25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36717.134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36843.108">16404 16369 0,'71'0'16,"-1"0"-1,-17-18-15,-18 18 0,1 0 16,-36-17 0</inkml:trace>
  <inkml:trace contextRef="#ctx0" brushRef="#br2" timeOffset="38640.031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39153.08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2771.158">23160 7479 0,'-18'0'16,"18"18"0,0-1-16,0 54 15,18 17 1,-18-35-16,0 17 0,18 1 15,-18 88-15,0-71 16,0 71 0,0-89-16,0-17 0,17 18 15,-17-36-15,18-17 16,-1-18-16,-17-18 16</inkml:trace>
  <inkml:trace contextRef="#ctx0" brushRef="#br2" timeOffset="43133.062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50747.157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52320.648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55806.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60652.439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61262.194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92822.49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93285.301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94090.002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94569.357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95041.78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97483.00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99178.805">20443 16351 0,'0'-17'16,"-17"17"15,34 0-15,-17-18-1,18 18 1,0 0-16,-1-18 16,36 18-1,0-17-15,-17 17 16,-19 0-16,1 0 0,-1 0 16,1 0-1</inkml:trace>
  <inkml:trace contextRef="#ctx0" brushRef="#br2" timeOffset="99495.912">20690 16316 0,'36'0'16,"-19"0"-16,-17-18 0,36 18 15</inkml:trace>
  <inkml:trace contextRef="#ctx0" brushRef="#br2" timeOffset="106659.24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107519.237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107822.966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109660.348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110090.777">20796 18133 0,'0'53'31,"0"-18"-31,0 0 0,18 1 16,0-1-16,17 53 15,0-53-15,-17-17 16,-1 0-16,1 17 16,0-18-16,-1-17 15,-17-17-15,18-18 16,-18 17-16,0-17 0,0-18 16,0 17-16,0 1 15,0-18 1,0 18-16,-18 35 31</inkml:trace>
  <inkml:trace contextRef="#ctx0" brushRef="#br2" timeOffset="110734.578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111713.911">19808 17709 0,'0'-17'15,"0"34"1,0 1 0,18 17-1,0-17-15,-18 0 16,17-1-16,1 1 15,0-18 1</inkml:trace>
  <inkml:trace contextRef="#ctx0" brushRef="#br2" timeOffset="111842.063">19932 17727 0,'0'18'15,"18"-18"-15,-1 17 16,-17 1-16,36 17 15,-19-35 1,1 0-16</inkml:trace>
  <inkml:trace contextRef="#ctx0" brushRef="#br2" timeOffset="112431.376">21996 17709 0,'0'18'62,"-36"17"-46,36-17-16,-17 0 0,17 17 16,0 0-1,17-35-15,1 0 16</inkml:trace>
  <inkml:trace contextRef="#ctx0" brushRef="#br2" timeOffset="112559.313">22207 17745 0,'0'35'16,"-17"0"-1,17-17-15,-18 17 16,18-17-16,-18-1 0</inkml:trace>
  <inkml:trace contextRef="#ctx0" brushRef="#br2" timeOffset="118460.673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133592.856">16563 7938 0,'0'17'16,"0"1"0,0-1-16,18 36 15,-18-35-15,17 17 16,1-35-16,-1 18 15,-17 0-15,18-18 16,-18-18-16</inkml:trace>
  <inkml:trace contextRef="#ctx0" brushRef="#br2" timeOffset="133725.639">16651 7973 0,'0'17'0,"18"19"16,-18-19-16,0 1 15,17 0-15,1-1 0,0 19 16,-1-36-16,-17 17 16</inkml:trace>
  <inkml:trace contextRef="#ctx0" brushRef="#br2" timeOffset="134664.6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135328.541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135721.577">18080 8043 0,'-18'18'47,"18"17"-47,0-17 16,-17 17-16,17-17 15,0-1-15,17-17 16</inkml:trace>
  <inkml:trace contextRef="#ctx0" brushRef="#br2" timeOffset="135889.798">18239 8008 0,'0'35'16,"-18"1"-16,18-1 16,0-17-16,0-1 0,0 1 15,0-1-15,0 19 16,-18-36-16</inkml:trace>
  <inkml:trace contextRef="#ctx0" brushRef="#br2" timeOffset="141349.651">18538 8396 0,'18'0'0,"0"0"16,-1 0-16,1 0 15,53-18 1,-54 18-16,19-17 0,-1 17 15,-18 0 1,1 0-16</inkml:trace>
  <inkml:trace contextRef="#ctx0" brushRef="#br2" timeOffset="141499.759">18627 8537 0,'35'0'16,"0"0"-16,-17 0 0,35 0 16,0 0-1,-36-17-15</inkml:trace>
  <inkml:trace contextRef="#ctx0" brushRef="#br2" timeOffset="141888.512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144613.423">7796 3634 0,'0'17'15,"18"19"1,0-36-16,-1 35 16,1-35-1</inkml:trace>
  <inkml:trace contextRef="#ctx0" brushRef="#br2" timeOffset="144753.853">7920 3722 0,'18'35'16,"-1"-17"-1,1 17-15,-1-35 16</inkml:trace>
  <inkml:trace contextRef="#ctx0" brushRef="#br2" timeOffset="145231.453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145581.901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145826.88">8943 3687 0,'0'17'16,"0"1"-1,0-1-15,0 1 0,0 0 16,18-1-16,-1-17 15</inkml:trace>
  <inkml:trace contextRef="#ctx0" brushRef="#br2" timeOffset="145954.576">9066 3775 0,'18'17'0,"-18"1"16,0 0-1</inkml:trace>
  <inkml:trace contextRef="#ctx0" brushRef="#br2" timeOffset="146989.387">9437 4022 0,'0'0'0,"17"0"16,19 0-1,-19 17-15,19-17 0,-19 0 16,1 0-16,17 0 16</inkml:trace>
  <inkml:trace contextRef="#ctx0" brushRef="#br2" timeOffset="147123.287">9454 4216 0,'18'0'0,"0"0"16,-1 0-16,19 0 16,-1-18-16,18 0 15,-36 18-15</inkml:trace>
  <inkml:trace contextRef="#ctx0" brushRef="#br2" timeOffset="147533.353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">15328 8467 0,'18'0'16,"35"0"-16,-18-18 15,36 18-15,70 18 16,-53-18-16,0 0 0,0 0 16,0 0-16,54 0 15,-89 0-15,-1 0 16,-16-18-16,-1 0 15</inkml:trace>
  <inkml:trace contextRef="#ctx0" brushRef="#br0" timeOffset="7610.661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">19032 8361 0,'18'-18'31,"35"18"-15,0 0-16,70-17 15,-34 17-15,-19 0 16,18-18-16,-17 18 0,-1 0 0,54 0 16,-71 0-1,-36 0-15,19 0 0,-19 18 16,-34-1-1</inkml:trace>
  <inkml:trace contextRef="#ctx0" brushRef="#br0" timeOffset="8897.126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">19579 8696 0,'18'35'16,"-1"1"-1,19-19 1,-19-17-16,1 18 0,0-18 15,-1 0-15,1-18 16,0-35 0,-1 18-16,1-36 15,-18 36-15,35-35 16,-35 52-16,0-35 16,-18 53-1</inkml:trace>
  <inkml:trace contextRef="#ctx0" brushRef="#br0" timeOffset="10516.145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">4427 5327 0,'18'0'16,"0"0"-16,35 18 16,-36-18-16,54 0 15,-54-18-15,19 18 16,-19 0-16</inkml:trace>
  <inkml:trace contextRef="#ctx0" brushRef="#br0" timeOffset="12345.598">4427 5450 0,'36'18'0,"-19"-18"15,36 0 1,18 0-16,-54 0 16,1 0-16,0-18 0</inkml:trace>
  <inkml:trace contextRef="#ctx0" brushRef="#br0" timeOffset="13190.756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">3052 6033 0,'17'0'15,"54"0"1,-18 0-16,17 0 0,1 0 16,105-18-1,-88 18-15,18-18 0,88-17 16,-88 35-16,-35-18 15,-1 18-15,-17 0 0,18 18 16,-71 0 0,-18-18-16</inkml:trace>
  <inkml:trace contextRef="#ctx0" brushRef="#br0" timeOffset="17028.081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">512 5697 0,'35'-17'31,"0"17"-31,89-36 16,-54 19-16,89-18 16,-89 17-16,89-17 15,-106 17-15,53-17 16,-53 17-16,-36 18 15,36-18 1,-53 1-16,-17 17 16,17 17-16,-36-17 0,19 18 15</inkml:trace>
  <inkml:trace contextRef="#ctx0" brushRef="#br0" timeOffset="18412.431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">8502 8308 0,'18'0'32,"-1"18"-17,1-1 1,52 1-16,19-18 15,-36 0-15,35 17 16,-35-17 0,-36 0-16,1 0 0,0 18 0</inkml:trace>
  <inkml:trace contextRef="#ctx0" brushRef="#br1" timeOffset="53514.806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">2152 11183 0,'18'0'31,"-1"0"-31,36 0 0,88-18 16,-53 18-1,1 0-15,122 0 16,-87 0-16,-18-17 0,123 17 16,-123 0-16,-18 0 15,18 0 1,-71 0-16,-35 17 15</inkml:trace>
  <inkml:trace contextRef="#ctx0" brushRef="#br1" timeOffset="54927.524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">17886 10389 0,'17'0'15,"-17"-17"-15,36 17 0,-19 0 16,19-18-16,-1 0 0,18 18 16,-18 0-16,-17-17 0,17 17 15,0 17-15,-17 1 16,-18 0-16</inkml:trace>
  <inkml:trace contextRef="#ctx0" brushRef="#br1" timeOffset="61323.678">17992 10548 0,'17'18'0,"36"-1"0,-35-17 15,52 0 1,-34 0-16,-1 0 0,0 0 15,-17 0-15</inkml:trace>
  <inkml:trace contextRef="#ctx0" brushRef="#br1" timeOffset="62352.573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">19950 10372 0,'-18'0'15,"36"0"17,-18-18-32,35 18 15,18 0 1,70-18-1,-35 18-15,-35-17 16,-17 17-16,-19 0 0,36 0 16,-35 0-16,-36 0 31</inkml:trace>
  <inkml:trace contextRef="#ctx0" brushRef="#br1" timeOffset="64231.654">20285 10195 0,'17'-17'16,"1"17"0,17 0-16,1 0 0,-1 0 15,18 0-15,17 17 16,-52-17-16,17 18 16,-17 0-16,-18-1 0,0 1 15,0-1-15,0 1 0,-35 0 16,-1 17-16,1-17 15,-18-1-15,35-17 16,1 0-16,-1 18 16</inkml:trace>
  <inkml:trace contextRef="#ctx0" brushRef="#br1" timeOffset="64698.606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">21590 10319 0,'0'-18'16,"-18"18"-1,36 0 17</inkml:trace>
  <inkml:trace contextRef="#ctx0" brushRef="#br1" timeOffset="65143.37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">22701 10195 0,'0'71'16,"0"17"-1,0-53-15,0 18 16,18 18-16,-18-1 16,18-34-16,-18-1 15,-18-17-15</inkml:trace>
  <inkml:trace contextRef="#ctx0" brushRef="#br1" timeOffset="66373.052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">18979 11201 0,'0'17'15,"0"19"-15,0 34 16,0-35-1,18 1-15,-18-1 16,0-17-16,18 17 0,-18 0 16,17-35-16,1 0 15,0 0-15</inkml:trace>
  <inkml:trace contextRef="#ctx0" brushRef="#br1" timeOffset="67886.064">19191 11254 0,'0'70'16,"0"-35"-1,18 36-15,-1-53 16,-17 17-16,36 0 16</inkml:trace>
  <inkml:trace contextRef="#ctx0" brushRef="#br1" timeOffset="68390.409">20038 11307 0,'17'0'15,"1"0"-15,53 0 16,-18 0-16,52 0 16,-34 0-1,35-18-15,-71 18 16,0-18-16,1 18 0,-19 0 16</inkml:trace>
  <inkml:trace contextRef="#ctx0" brushRef="#br1" timeOffset="68607.503">20514 11148 0,'53'0'16,"-35"17"-16,52 1 16,-35-18-16,18 35 15,-35-17-15,-18 35 16,-18-35-16,-17 34 15,0-34-15,-18 17 16,18-35 0,-1 36-16,19-36 15</inkml:trace>
  <inkml:trace contextRef="#ctx0" brushRef="#br1" timeOffset="73169.092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">21766 11342 0,'18'0'47,"-18"17"-31</inkml:trace>
  <inkml:trace contextRef="#ctx0" brushRef="#br1" timeOffset="73847.156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">22931 11183 0,'0'18'16,"-18"-1"-16,18 19 15,0 17-15,18 17 16,-1-35-1,1 1-15,-1 17 0,19-18 16,-36-18 0,0 1-16</inkml:trace>
  <inkml:trace contextRef="#ctx0" brushRef="#br1" timeOffset="75186.991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">18362 12277 0,'35'35'16,"-17"-35"-16,17 0 0,36 0 15,-54 0-15,19 0 16,-1 0-16,-17 0 0</inkml:trace>
  <inkml:trace contextRef="#ctx0" brushRef="#br1" timeOffset="76910.434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">20073 12206 0,'53'18'0,"53"-18"16,-36 0-16,54 0 15,-54 0-15,19-18 16,-54 18 0,-17 0-16,-18-18 15</inkml:trace>
  <inkml:trace contextRef="#ctx0" brushRef="#br1" timeOffset="77756.377">20514 12012 0,'53'18'0,"0"-1"16,-18 1-16,36 17 15,-36-17-15,-17 0 16,-1-1-16,1 1 0,0-18 15,-18 17-15,-18 1 0,-35 35 16,18-18 0,-36 1-16,54-19 15,-36 19-15,35-19 16,0 1 0</inkml:trace>
  <inkml:trace contextRef="#ctx0" brushRef="#br1" timeOffset="78367.805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">22243 12206 0,'-18'18'32,"0"-1"-17</inkml:trace>
  <inkml:trace contextRef="#ctx0" brushRef="#br1" timeOffset="79351.811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">22878 12153 0,'0'18'31,"0"35"-15,17-36-16,1 36 15,0-35-15,17 17 16,0-35-1,-35-17-15,18-1 16,-18 0 0,-18 1-16,0-19 15,1 19-15,-1-1 0,1 0 16,-1 18-16,18-17 0,-18 17 16,18-18-1</inkml:trace>
  <inkml:trace contextRef="#ctx0" brushRef="#br1" timeOffset="80013.876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">22384 12700 0,'0'0'0,"17"0"31,54 0-15,-18 0-16,17 0 15,-17 0-15,36 0 0,-19 0 16,18 0-16,53 18 16,-70-18-16,17 17 15,-70 1-15,-1-18 0,1 0 16</inkml:trace>
  <inkml:trace contextRef="#ctx0" brushRef="#br1" timeOffset="82166.836">22066 10866 0,'0'-18'16,"53"0"15,-18 18-31,18 0 0,0 0 16,88 0-16,-52 18 16,-1-18-16,106 0 15,-106 0-15,-17 18 0,-19-18 16</inkml:trace>
  <inkml:trace contextRef="#ctx0" brushRef="#br1" timeOffset="82990.395">4269 10971 0,'17'0'31,"36"0"-15,-18 0-16,54 0 16,-54 0-16,0 0 0,0 0 15</inkml:trace>
  <inkml:trace contextRef="#ctx0" brushRef="#br1" timeOffset="83106.514">4251 11254 0,'18'0'16,"35"0"-16,17-36 16,-35 19-16,1 17 15</inkml:trace>
  <inkml:trace contextRef="#ctx0" brushRef="#br1" timeOffset="83969.135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">6209 10954 0,'18'0'62,"-1"0"-46,1 0 0,-1 0-16,19 0 0,-1 0 15,18 0-15,-18-18 16,36 18-16,-54 0 15,1 0-15,17 0 16</inkml:trace>
  <inkml:trace contextRef="#ctx0" brushRef="#br1" timeOffset="96530.91">6279 11165 0,'18'0'16,"0"18"-16,-1-18 15,36 0 1,-17 0-16,-1 0 0,0 0 16,18 0-16,-35 0 15</inkml:trace>
  <inkml:trace contextRef="#ctx0" brushRef="#br1" timeOffset="104372.50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">6826 11113 0,'36'17'31,"34"-17"-15,-17 0-16,106-17 16,-53 17-16,-1-18 0,1 18 0,124-35 15,-125 17 1,54 18-16,-88-18 16,-18 18-16,17 0 15,-52 0-15,-1 18 0</inkml:trace>
  <inkml:trace contextRef="#ctx0" brushRef="#br1" timeOffset="105867.881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">7673 11483 0,'35'53'16,"0"0"-1,-17-18-15,0 0 16,35 1-16,0-1 15,-36-35-15,1 0 16,0-18-16,-18-35 16,0 36-1,0-19-15,0-52 16,0 53-16,0-53 16,0 52-16,0 1 15,0 18-15,35-1 16</inkml:trace>
  <inkml:trace contextRef="#ctx0" brushRef="#br1" timeOffset="106369.628">8537 11165 0</inkml:trace>
  <inkml:trace contextRef="#ctx0" brushRef="#br1" timeOffset="107141.133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">9684 10548 0,'0'35'16,"17"-17"-16,1 35 16,0 17-1,-1-52-15,19 35 16,-19-18-16,36-17 16,-35-18-16,-1 0 15,1-18-15,17-17 16,-17 0-16,-18-1 0,18 1 15,-18-53-15,0 17 16,17 54-16,-17-18 16,0 17-16</inkml:trace>
  <inkml:trace contextRef="#ctx0" brushRef="#br1" timeOffset="108875.739">8890 11324 0,'-18'0'15,"1"0"1,-1 0 31,0 0-16,36 0 16,17 0-47,-17 0 16,53 0-16,-36 0 15,88 18 1,-52-18-16,105 0 15,-88-18-15,124 1 16,-106-1-16,53 0 16,-89 1-16,1-1 15,-36 0-15,-17 18 16</inkml:trace>
  <inkml:trace contextRef="#ctx0" brushRef="#br1" timeOffset="109595.105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">8943 12312 0,'-18'0'16,"36"18"46,17-1-62,-17 1 16,70 35-16,-53-36 15,106 1-15,-70 0 16,105-36 0,-70 18-16,71-53 15,-89 36-15,53-36 16,-106 17-16,18 19 16,-35-1-16,-36 18 15</inkml:trace>
  <inkml:trace contextRef="#ctx0" brushRef="#br1" timeOffset="116756.845">9613 12735 0,'0'-17'15,"0"34"16,18 1-15,-18 0-16,0 52 16,0-35-16,17 36 15,1-36-15,17 18 16,-35-35-16,18 17 16</inkml:trace>
  <inkml:trace contextRef="#ctx0" brushRef="#br0" timeOffset="125565.186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">9895 8996 0,'18'0'0,"0"0"16,17 0 0,0 0-16,18-18 15,-18 18-15,18 0 16,-17 0-16,-19 0 16,1 0-16</inkml:trace>
  <inkml:trace contextRef="#ctx0" brushRef="#br0" timeOffset="131800.423">9984 9172 0,'35'0'31,"-17"0"-31,-1 0 0,36 0 16,-35 0-1,-1 0-15,36 0 16,-35 0-16</inkml:trace>
  <inkml:trace contextRef="#ctx0" brushRef="#br0" timeOffset="133151.7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">2028 12312 0,'18'0'15,"17"-18"1,18 1-16,106-1 16,-53 0-16,0 18 0,17 0 0,142 0 15,-142 0 1,142 0-16,-142-17 15,-17 17-15,-18 0 0,-17 0 16,-1-18-16</inkml:trace>
  <inkml:trace contextRef="#ctx0" brushRef="#br1" timeOffset="150629.57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">2099 14464 0,'35'0'15,"-17"0"-15,88 18 16,-36-18-16,107 0 16,-71 0-1,-1 0-15,1 0 0,18 0 16,105 0-16,-123 0 15,0-18-15,-18 18 0,0 0 16,36-18-16,-89 18 16,-18 0-16,-34 18 31</inkml:trace>
  <inkml:trace contextRef="#ctx0" brushRef="#br1" timeOffset="152181.6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">4780 7267 0,'-17'0'15,"34"0"32,18 0-31,1 0-16,34 0 15,-34 0 1,16 0-16,19 0 16,-36 0-16,1 0 15</inkml:trace>
  <inkml:trace contextRef="#ctx0" brushRef="#br1" timeOffset="165323.154">3087 13423 0,'-18'0'63,"1"0"-48,17 18 1,-18-18-1,0 0 17,36 0 46,0 0-63,-1 0 1,18 17 0,-17-17-16,53-17 15,-36 17-15,18-18 0,17 1 16,1 17 0,-36-18-16,1 18 15,-1 0-15,0 0 16,-17 0-16,-36 0 15</inkml:trace>
  <inkml:trace contextRef="#ctx0" brushRef="#br1" timeOffset="178719.391">4445 14305 0,'18'0'16,"-1"0"-16,19 18 16,-19-18-16,1 0 15,52 0-15,-34 0 16,52-18-16,-70 18 15,34-17-15,-34 17 16,0 0-16</inkml:trace>
  <inkml:trace contextRef="#ctx0" brushRef="#br1" timeOffset="178882.342">4533 14552 0,'18'0'0,"70"-18"16,-53 18-16,54-17 15,-54-1-15,18 18 16,-36 0-16</inkml:trace>
  <inkml:trace contextRef="#ctx0" brushRef="#br1" timeOffset="185732.445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">7832 14570 0</inkml:trace>
  <inkml:trace contextRef="#ctx0" brushRef="#br1" timeOffset="190243.25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">18098 14093 0,'17'0'0,"1"0"15,-1 0 1,1 0-16,17 0 15,1 0-15,17 0 16,-18 0-16,18 0 16,-18 0-16,0 0 15,-17 0-15,0 0 16,-36 0 15</inkml:trace>
  <inkml:trace contextRef="#ctx0" brushRef="#br1" timeOffset="198128.215">18133 14288 0,'17'17'0,"1"-17"16,17 18-16,36-18 16,-18 0-16,-18-18 15,0 18-15,-17 0 0,0 0 16,-1 0-16,1 0 0</inkml:trace>
  <inkml:trace contextRef="#ctx0" brushRef="#br1" timeOffset="199401.849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">20108 14146 0,'53'0'16,"-17"0"-16,87 0 16,0 0-1,-52 0-15,-18 0 0,0 0 16,-18 0-16,0 0 0,-17 0 15</inkml:trace>
  <inkml:trace contextRef="#ctx0" brushRef="#br1" timeOffset="199902.925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">23354 13864 0,'0'18'16,"0"17"0,18 53-16,-1 18 15,1-53-15,17 71 16,-17-19-1,-18-69-15,0-1 16</inkml:trace>
  <inkml:trace contextRef="#ctx0" brushRef="#br1" timeOffset="205780.191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">18203 15275 0,'36'-17'0,"-1"-1"16,-17 18-16,52-18 16,-35 1-16,18 17 15,-35 0-15,0 0 16,-18 17-16</inkml:trace>
  <inkml:trace contextRef="#ctx0" brushRef="#br1" timeOffset="210552.11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">19738 15222 0,'18'0'47</inkml:trace>
  <inkml:trace contextRef="#ctx0" brushRef="#br1" timeOffset="212330.827">20108 15134 0,'-35'0'16,"-18"0"-16,36 18 15,-19 17-15,36-17 16,-17 17-16,52 36 16,-17-54-1,17 1-15,0-1 0,53 1 16,-52-18-16,34 0 15,-52 0-15,-1 0 16</inkml:trace>
  <inkml:trace contextRef="#ctx0" brushRef="#br1" timeOffset="-214322.888">21026 15275 0,'0'18'16,"0"-36"15,17 18 47,1 0-62,-1 0-16,19 0 15,-19 0-15,1 0 16,0 0-16,-18 18 15,17-18-15,1 0 47,0 0-31,-18-18-16,17 18 0,1 0 16,-18 18-1,-18 0 1,1-1-16</inkml:trace>
  <inkml:trace contextRef="#ctx0" brushRef="#br1" timeOffset="-214105.836">21061 15469 0,'17'18'16,"1"-18"-16,0 0 16,17 0-16,0 0 15,36 0-15,-36 0 16,0-18-16,-17 18 16</inkml:trace>
  <inkml:trace contextRef="#ctx0" brushRef="#br1" timeOffset="-208150.02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-205825.155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-205581.052">23760 15187 0,'35'0'0,"0"0"15,18 0 1,18 18-1,-54-18-15,54 35 16,-18 0 0,-36-17-16,1 0 0,-53 34 15,17-16-15,-35-19 16,18 1 0,17 0-16,-17-18 0,0 17 15,17-17-15,0 0 16</inkml:trace>
  <inkml:trace contextRef="#ctx0" brushRef="#br1" timeOffset="-197127.44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-196977.297">25488 15187 0,'0'-18'15,"0"1"1,18 17 0,-18-18-1</inkml:trace>
  <inkml:trace contextRef="#ctx0" brushRef="#br1" timeOffset="-196649.727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-196339.798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-196049.015">26670 15011 0,'71'0'16,"-1"0"-16,18 35 15,-70-17-15,0-1 0,-1 36 16,-34 18 0,-54-1-1,18 1 1,35-54-16,1 1 0,-1-18 16,18 18-16,35-1 15,1-17-15,52 0 16,-53 0-16,1 0 15,-19 0-15,1 0 0,-1 0 16</inkml:trace>
  <inkml:trace contextRef="#ctx0" brushRef="#br1" timeOffset="-195082.16">29245 15046 0,'-53'0'16,"36"18"-16,-1-18 15,0 17-15,1 1 0,-1 35 16,18-18-16,18 18 16,-1-35-1,1 17-15,53 0 0,-36-17 16,35-1-16,-52-17 16,35 0-1,-35 0-15,-1-17 16</inkml:trace>
  <inkml:trace contextRef="#ctx0" brushRef="#br1" timeOffset="-194886.999">29704 15064 0,'53'0'15,"-18"0"-15,18 0 0,-18 0 16,1 0-16,-19 0 16,36 0-16</inkml:trace>
  <inkml:trace contextRef="#ctx0" brushRef="#br1" timeOffset="-194734.595">29792 15258 0,'71'17'16,"17"-17"-1,-53-17-15,0 17 0,18 0 16,-35-18 0</inkml:trace>
  <inkml:trace contextRef="#ctx0" brushRef="#br1" timeOffset="-194057.161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-192757.296">4674 9296 0,'-17'0'16,"-1"0"-1,36 0 1,17 0 0,0 17-16,1-17 15,69 0-15,-52 0 16,0 0-16,0 0 15,0 0-15,53 0 16,-53-17-16,-18 17 0,-17-18 16,-1 18-16,-34 0 15,-19 0-15</inkml:trace>
  <inkml:trace contextRef="#ctx0" brushRef="#br1" timeOffset="-181661.981">22154 14499 0,'18'-17'62,"0"17"-46,-1 0-16,1 17 15,17-17-15,71 0 16,-35 0-16,70-17 16,-53 17-16,88-36 15,-70 36-15,53-17 16,-88 17-16,34 0 15,-69 0-15,17 0 16,-53 17-16</inkml:trace>
  <inkml:trace contextRef="#ctx0" brushRef="#br1" timeOffset="-179877.164">25841 15575 0,'18'0'47,"17"0"-31,0 0 0,18 0-16,71 18 15,-36-18-15,0 0 0,0 0 16,36 0-16,105 0 15,-106 0-15,1-18 16,70 18-16,-124 18 16,1 17-16,-36-35 15,-17 18-15,-18 17 16</inkml:trace>
  <inkml:trace contextRef="#ctx0" brushRef="#br1" timeOffset="-175572.807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-174821.618">8555 16087 0,'-18'0'0,"36"0"16,0 0-1,34-18 1,-16 18-16,-1-18 0,18 1 16,-18 17-1,0 0-15,1 0 16,-19 0-16,-17 17 0</inkml:trace>
  <inkml:trace contextRef="#ctx0" brushRef="#br1" timeOffset="-174672.278">8573 16245 0,'35'18'15,"-18"-18"-15,19 0 0,-19-18 16,19 1-16,-1 17 15,0 0-15,0-18 16,-17 1-16</inkml:trace>
  <inkml:trace contextRef="#ctx0" brushRef="#br1" timeOffset="-174198.5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-166207.34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-162708.383">10548 9543 0,'18'0'16,"-1"0"-16,36 0 15,-17 0-15,34-18 0,-17 18 16,18-18-16,70 1 16,-88 17-16,-18-18 15,0 18-15,0 0 0,-35 18 0</inkml:trace>
  <inkml:trace contextRef="#ctx0" brushRef="#br1" timeOffset="-161367.834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-159505.837">10178 14464 0,'17'0'0,"1"0"15,0 0-15,70 0 16,-53 0-16,53-18 16,-52 18-16,34 0 15,-35 0-15</inkml:trace>
  <inkml:trace contextRef="#ctx0" brushRef="#br1" timeOffset="-159365.301">10301 14711 0,'71'0'15,"17"0"-15,-35-18 16,-18 18-16</inkml:trace>
  <inkml:trace contextRef="#ctx0" brushRef="#br1" timeOffset="-156230.029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-148450.742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-146772.711">25700 7743 0,'0'-17'0,"0"34"16,18 19-1,-18-19-15,17 72 16,1-54-16,-1 18 16,1 17-16,-18-17 15,18 18-15,-18-1 0,17-17 16,1 71-16,0-89 15,-1 53-15,1-52 16,-18-19-16,18 1 0,-18-1 16</inkml:trace>
  <inkml:trace contextRef="#ctx0" brushRef="#br1" timeOffset="-146459.722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-135381.851">5380 16422 0,'0'0'0,"-18"0"32,36 0-1,0-18-15,-1 18-1,18 0-15,-17 0 16,0 0-16,35 0 0,-36 0 15,1 0-15,0 0 16,17 0-16,-18-17 16,1 17-16,0 0 15</inkml:trace>
  <inkml:trace contextRef="#ctx0" brushRef="#br1" timeOffset="-135097.046">5627 16281 0,'17'0'32,"19"17"-17,-1-17 1,-17 18-16,35-18 15,-36 18-15,1-1 16,-18 1 0,0 17-16,-18-17 15,1-1-15,-19 1 16,1 0-16,17-1 0,-17 1 16,17 0-1</inkml:trace>
  <inkml:trace contextRef="#ctx0" brushRef="#br1" timeOffset="-132162.006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-130652.683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-127284.512">18415 16298 0,'18'0'31,"35"0"-31,-18 0 16,0-17-16,0 17 15,-17 0-15,35 0 16,-35 0-16,-1 17 0</inkml:trace>
  <inkml:trace contextRef="#ctx0" brushRef="#br1" timeOffset="-127151.939">18450 16475 0,'36'0'15,"-19"0"-15,54 0 0,-36-18 16,53 0-16,-52 18 16</inkml:trace>
  <inkml:trace contextRef="#ctx0" brushRef="#br1" timeOffset="-124983.046">29633 16298 0,'0'18'31,"18"17"-31,-18 1 16,18-19-16,-18 1 0,17-1 15,1 1-15,17-18 16,-17 0-16,-1 0 16</inkml:trace>
  <inkml:trace contextRef="#ctx0" brushRef="#br1" timeOffset="-124576.753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-124237.615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-123808.819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-104544.82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-98170.448">24465 17198 0,'0'18'0,"18"17"15,-1 0 1,1 0-16,0 1 0,-1-1 15,1 0-15,0 36 16,-1-54-16,1 36 16,0-53-16,-1-17 15,1-19-15,-1-34 16,-17 35-16,18-54 16,-18 54-16,0-35 15,0 52-15,18-35 16,-1 53 15</inkml:trace>
  <inkml:trace contextRef="#ctx0" brushRef="#br1" timeOffset="-97993.041">24924 17233 0,'17'0'0,"19"0"16,-19-17-16,1 17 15,53-18 1,-54 18-16,1-18 0</inkml:trace>
  <inkml:trace contextRef="#ctx0" brushRef="#br1" timeOffset="-97854.712">24924 17392 0,'35'0'0,"-17"18"15,52-36-15,-34 18 16,34-18 0,-35 18-16</inkml:trace>
  <inkml:trace contextRef="#ctx0" brushRef="#br1" timeOffset="-94311.349">25541 17057 0,'0'17'62,"18"-17"-46,-18 18 0,0 17-16,0-17 0,0 17 15,0 53 1,0-52-16,0 34 16,17-34-16,1-1 15,-18-17-15,18 17 16,-1-35-1,-17-18-15</inkml:trace>
  <inkml:trace contextRef="#ctx0" brushRef="#br1" timeOffset="-94078.433">25823 17057 0,'0'53'0,"0"0"15,0 17-15,0-35 16,18 1-16,0 34 16,-18-34-16,17-19 0,1 36 15</inkml:trace>
  <inkml:trace contextRef="#ctx0" brushRef="#br1" timeOffset="-93867.986">26088 17339 0,'18'18'16</inkml:trace>
  <inkml:trace contextRef="#ctx0" brushRef="#br1" timeOffset="-93528.611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-93231.609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-92904.799">27129 17145 0,'70'0'16,"-35"0"-16,18 35 16,-53-17-16,18 0 0,-18-1 0,0 1 15,0 17-15,-35 0 16,17 1-16,0-19 16,1 19-16,17-19 15,0 1-15,0 0 0,17-1 16,19-17-16,17 18 15,-36-18 1,19 0-16,-1 17 16</inkml:trace>
  <inkml:trace contextRef="#ctx0" brushRef="#br1" timeOffset="-86754.805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-86605.042">25065 18080 0,'35'18'0,"18"-1"16,0-17 0,-18 0-16</inkml:trace>
  <inkml:trace contextRef="#ctx0" brushRef="#br1" timeOffset="-86457.608">25118 18186 0,'17'17'0,"36"-17"16,-17 0-16,34-17 15</inkml:trace>
  <inkml:trace contextRef="#ctx0" brushRef="#br1" timeOffset="-86081.755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-85797.9">25964 18186 0,'0'53'15,"0"-36"-15,18 19 0,17 16 16,1-16 0,-19-19-16,19-17 0,-1 0 15,18-17 1,-36-1-16,1-35 16,0 18-16,-18 0 15,0-36-15,0 36 16,0 0-16,-18-1 15,18 19-15</inkml:trace>
  <inkml:trace contextRef="#ctx0" brushRef="#br1" timeOffset="-83824.016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-82094.723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-81692.904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-81488.712">20373 16457 0,'18'0'15,"-36"0"17</inkml:trace>
  <inkml:trace contextRef="#ctx0" brushRef="#br1" timeOffset="-79752.559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-79414.813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-79098.273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-76584.701">10989 15152 0,'-18'0'16,"36"0"0,53 17-1,-18-17-15,105 0 16,-52 18-16,88-18 16,-88 0-16,70 0 15,-105 0-15</inkml:trace>
  <inkml:trace contextRef="#ctx0" brushRef="#br0" timeOffset="-67919.781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-67489.538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-66471.843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-65895.201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-65371.753">3969 7638 0,'17'-18'15,"1"18"-15,0 0 16,17 0 0,-17 0-16,-1 0 0,1 0 15,0 18 1</inkml:trace>
  <inkml:trace contextRef="#ctx0" brushRef="#br0" timeOffset="-65236.374">4022 7832 0,'35'0'15,"18"-18"1,0 18-16,-36-18 16</inkml:trace>
  <inkml:trace contextRef="#ctx0" brushRef="#br0" timeOffset="-64682.5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-63308.799">2346 7673 0,'18'0'0,"-18"-18"16,-18 18-1,0 0-15,1 0 16,-19 18 0,19-18-16,-36 18 15,18-1-15,-1 1 16,19-1-1</inkml:trace>
  <inkml:trace contextRef="#ctx0" brushRef="#br0" timeOffset="-63119.693">2452 7779 0,'-35'17'0,"17"-17"16,-17 18-16,-18 0 16,17-18-16,1 17 0,-18 19 15,36-36 1,-1 17-16</inkml:trace>
  <inkml:trace contextRef="#ctx0" brushRef="#br0" timeOffset="-60545.047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-60156.049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-59877.005">476 8184 0,'18'0'0,"0"-17"15,52-1-15,-17 1 16,88-1-1,-88 18-15,88-35 16,-70 35-16,35-36 16,-71 36-16,18-17 15</inkml:trace>
  <inkml:trace contextRef="#ctx0" brushRef="#br0" timeOffset="-59270.609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-58903.475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-41135.652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-40724.534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-40347.32">3669 17551 0,'53'0'31,"-18"0"-31,18-18 16,18 18-16,87 0 15,-69-18-15,87 18 16,-88 0-16,-17 0 16,-1 0-16,1 0 0,-18 0 0,0 36 15,-36-19 1,-17 1-16,18-18 0,-36 35 16,-17-35-16</inkml:trace>
  <inkml:trace contextRef="#ctx0" brushRef="#br1" timeOffset="-39841.638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-39445.5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-39240.401">5151 17639 0,'70'18'16,"1"-18"-1,-1 0 1,-34 0-16,-1 0 16</inkml:trace>
  <inkml:trace contextRef="#ctx0" brushRef="#br1" timeOffset="-39110.553">5309 17762 0,'36'0'0,"34"0"16,-35-17-16,1 17 0,-1 0 16</inkml:trace>
  <inkml:trace contextRef="#ctx0" brushRef="#br1" timeOffset="-38422.31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-38021.228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-37732.493">6227 17639 0,'17'18'15,"18"-18"-15,36 0 16,52 0-16,-34 0 15,87 0-15,-88 0 16,18-18-16,88 0 16,-106 18-16,-17 0 0,52 0 15,-87 0 1,17 18-16,-18 0 16,-18-18-16</inkml:trace>
  <inkml:trace contextRef="#ctx0" brushRef="#br1" timeOffset="-37132.208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-35947.923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-35602.185">7920 17780 0,'0'18'15,"0"-1"1,18-17 15</inkml:trace>
  <inkml:trace contextRef="#ctx0" brushRef="#br1" timeOffset="-34935.887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-32716.687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-32377.578">8537 17745 0,'-17'0'15,"34"0"1,19 0 0,16 0-16,1-18 0,18 18 0,88 0 15,-71 0-15,106 0 16,-88 18-16,88-18 15,-106 0 1,35 17-16,-70-17 16,18 18-16,-53-18 15</inkml:trace>
  <inkml:trace contextRef="#ctx0" brushRef="#br1" timeOffset="-31864.606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-31459.491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-31008.273">10495 17657 0,'18'0'15,"52"17"1,-34-17-16,34-17 16,-35 17-16,1 0 15,-19 0-15</inkml:trace>
  <inkml:trace contextRef="#ctx0" brushRef="#br1" timeOffset="-30887.16">10601 17886 0,'53'17'0,"17"-17"16,-34 0-1,34-17-15</inkml:trace>
  <inkml:trace contextRef="#ctx0" brushRef="#br1" timeOffset="-29952.657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-29106.241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-28428.497">7814 18697 0,'0'18'16,"0"0"-16,35 17 16,-17 0-16,53 18 15,-36-35-15,-18-1 16,19 1-16,-1 0 0,-17-18 15,17 0-15,-17 0 16</inkml:trace>
  <inkml:trace contextRef="#ctx0" brushRef="#br1" timeOffset="-28260.889">8061 18750 0,'-53'53'15,"0"18"1,36-36-16,-1-17 0,0 17 16,36-35-1</inkml:trace>
  <inkml:trace contextRef="#ctx0" brushRef="#br1" timeOffset="-27538.492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-26326.689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-18101.575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-17769.361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-2279.44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-1868.838">3598 9596 0,'-17'-18'15,"-1"18"-15,0-18 0,1 18 16,-1 0-16,1 0 0,-1 18 16,-17 17-1,17-17-15,18 17 0,0 0 16,-18-17-16,36 17 0,0 18 15,-1-35-15,19 17 16,-1-35-16,18 0 16,-18 0-16,0 0 15,-17 0 1,0-35-16</inkml:trace>
  <inkml:trace contextRef="#ctx0" brushRef="#br0" timeOffset="-1400.493">3916 9596 0,'17'0'16,"1"0"-1,17 0 1,1 0-16,-19 0 0,19 0 15,-19 0-15,1 0 16,-36 17 0</inkml:trace>
  <inkml:trace contextRef="#ctx0" brushRef="#br0" timeOffset="-1267.181">3969 9772 0,'35'0'0,"-17"0"16,17 0-16,0 0 16,-17 0-16</inkml:trace>
  <inkml:trace contextRef="#ctx0" brushRef="#br0" timeOffset="-320.663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30703.891">2152 5592 0,'18'0'31,"17"17"-15,-17-17-16,34-17 15,-16 17-15,-19 0 0,36 0 16,-35-18-1,0 18-15,-1-18 16,-17 1-16</inkml:trace>
  <inkml:trace contextRef="#ctx0" brushRef="#br2" timeOffset="30905.035">2346 5380 0,'18'18'31,"-1"-1"-31,1 1 0,0-1 15,17 19-15,18 17 16,-36-36-16,-17 1 16,18-18-16,-18 35 15,0-17-15,-18-1 0,-17 19 16,17-1-16,1-17 16,-18 17-16,17-35 15</inkml:trace>
  <inkml:trace contextRef="#ctx0" brushRef="#br2" timeOffset="31416.64">2064 8326 0,'0'-18'47,"35"0"-32,-17 1-15,70-19 16,-53 19-16,0-1 16,-17 0-16,17 1 0,1-1 15,-19-17-15</inkml:trace>
  <inkml:trace contextRef="#ctx0" brushRef="#br2" timeOffset="31610.919">2293 8079 0,'18'0'16,"17"0"0,-17 0-16,52 0 15,-35 0-15,18 17 16,-35 1-16,-18 17 15,-18-17-15,-17 35 16,0-18-16,-18 18 16,18-35-16,17-1 15</inkml:trace>
  <inkml:trace contextRef="#ctx0" brushRef="#br2" timeOffset="32038.944">1782 9825 0,'35'0'16,"-18"0"-16,19-18 0,34-17 15,36 0 1,-71 17-16,18 0 16,-35 1-16,35-19 15</inkml:trace>
  <inkml:trace contextRef="#ctx0" brushRef="#br2" timeOffset="32249.247">2152 9525 0,'88'-18'15,"0"1"-15,-52 17 16,-19 0-16,19 17 15,-19 19-15,-34-19 16,-1 19-16,-53 52 16,18-35-16,-35 35 15,35-53-15,-17 36 16</inkml:trace>
  <inkml:trace contextRef="#ctx0" brushRef="#br2" timeOffset="42823.323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565.58">3104 6191 0,'-17'0'16,"-1"-17"0,36 34 46,35 1-46,0-18-16,52 18 15,-34-18 1,0 17-16,87-17 16,-69-17-16,69-1 15,-87 0-15,70 1 16,-88-1-16,0 18 16,-36 0-16,-34 0 31,-18 18-31,-36 17 15</inkml:trace>
  <inkml:trace contextRef="#ctx0" brushRef="#br2" timeOffset="48732.084">8590 9666 0,'-17'0'0,"-1"0"15,36 0 17,70 0-17,-35 0-15,123 18 0,-88-18 16,106 0-1,-88 0-15,70 0 16,-105 0-16,17 0 16,-70 0-16,-18 17 15,0 1-15</inkml:trace>
  <inkml:trace contextRef="#ctx0" brushRef="#br2" timeOffset="52032.74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74236.389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75988.68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79303.797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80220.059">2822 9984 0,'-17'0'15,"34"0"48,36 17-63,0-17 16,53 0-16,-36 0 15,89 0-15,-88 18 16,52-18-1,-70 18-15,0-18 0,18 17 16,-36 1-16,18-1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">4004 5009 0,'-18'0'0,"1"0"16,17 18 0,35-18-16,18 18 15,0-18-15,70 0 16,-70-18-16,18 18 16,52 0-16,-52-18 15,-18 18-15,-18 0 0,0-17 16,1 17-16,-1-18 15,-17 18-15,-36-17 16,0-1 0</inkml:trace>
  <inkml:trace contextRef="#ctx0" brushRef="#br0" timeOffset="4856.664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">3704 8114 0,'-17'0'15,"17"-18"-15,17 36 32,1-18-32,-1 18 0,54 17 15,17-18 1,36 1-1,-1-18 1,-70-18-16,18 18 0,17-17 16,-35 17-16,0-18 15,-18 18-15,-17 0 16,-18-17-16,0-1 16</inkml:trace>
  <inkml:trace contextRef="#ctx0" brushRef="#br0" timeOffset="15612.091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">2999 10019 0,'17'0'47,"19"35"-32,-19 0-15,54 36 16,-36-18-16,53 17 16,-35-17-16,-18-17 0,18-1 15,18 36 1,-1-1-16,-34-52 16,-1 17-16,-17-17 15,-18-36 1</inkml:trace>
  <inkml:trace contextRef="#ctx0" brushRef="#br0" timeOffset="30654.965">3475 9984 0,'-18'17'15,"1"1"-15,-1 17 16,-53 71-16,36-53 16,-35 70-1,-1 1-15,53-89 16,18 18-16,0-18 0,0 18 16</inkml:trace>
  <inkml:trace contextRef="#ctx0" brushRef="#br0" timeOffset="31382.539">4057 10354 0,'0'-18'15,"0"36"1,0 35-1,0-18-15,0 53 16,0-52-16,0 52 16,18-53-16,17 36 15,-35-36 1</inkml:trace>
  <inkml:trace contextRef="#ctx0" brushRef="#br0" timeOffset="33295.528">3175 12753 0,'0'18'15,"18"-1"-15,17 18 16,0-17-16,18 53 15,18-18 1,-36-18-16,0 0 16,1 18-16,-1-35 0,0 17 15,-17 0-15,17-17 0,-17 0 16,17-1-16,-35 1 16,18-18-16,-18-18 15</inkml:trace>
  <inkml:trace contextRef="#ctx0" brushRef="#br0" timeOffset="33502.328">3528 12823 0,'-35'53'16,"-18"0"-1,35 0-15,0-17 0,-17 87 16,17-70 0,36-18-16,0 0 15,-1-17-15</inkml:trace>
  <inkml:trace contextRef="#ctx0" brushRef="#br0" timeOffset="33836.66">3986 12965 0,'18'0'15,"0"0"-15,-18 17 16,17 1-16,-17 17 16,0-17-16,0 52 15,-17-34-15,-1 17 16,18-18-16,0 0 16,18-17-16,17-1 15,-17-17-15,17 0 16,-17 0-16,17 0 15</inkml:trace>
  <inkml:trace contextRef="#ctx0" brushRef="#br0" timeOffset="45507.937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">4039 11536 0,'0'17'32,"0"19"-32,0-19 0,-17 19 0,17-19 15,0 19-15,0 34 16,0-52-16,0 17 15,0 18-15,0-35 16</inkml:trace>
  <inkml:trace contextRef="#ctx0" brushRef="#br0" timeOffset="46781.23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2">4657 10654 0,'-18'0'16,"36"0"-1,52 53 1,-34-36-16,87 72 16,-52-36-16,87 52 15,-87-52-15,105 71 16,-105-71-1,88 70-15,-89-88 16,54 54-16,-89-54 16,35 35-16,-52-52 15,0 17-15,-1-35 16,-34 0 0</inkml:trace>
  <inkml:trace contextRef="#ctx0" brushRef="#br0" timeOffset="51407.102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">6050 12153 0,'71'0'16,"-18"0"-16,-36 0 15,19 18 1,-36-1-16,0 1 0,0 17 15,-36-17-15,19 17 0,-19 1 0,-52 34 16,53-35 0,0-17-16,-36 35 15,36-35-15</inkml:trace>
  <inkml:trace contextRef="#ctx0" brushRef="#br0" timeOffset="52371.43">4657 13053 0,'17'17'16,"19"1"-1,52-18-15,0-18 16,106-17-16,-88 18 15,123-36-15,-123 35 16,88-17 0,-123 35-16,34-36 15,-69 36-15</inkml:trace>
  <inkml:trace contextRef="#ctx0" brushRef="#br0" timeOffset="52563.912">5750 12771 0,'36'0'16,"34"0"-16,18 0 16,-52 0-16,17 0 15,-36 35 1,-34 18 0,-36 17-16,0-34 0,-18 34 15,1 1 1,34-54-16</inkml:trace>
  <inkml:trace contextRef="#ctx0" brushRef="#br0" timeOffset="52865.489">4868 14305 0,'0'-17'16,"18"-1"-16,35-35 16,-18 18-16,89-54 15,-54 37 1,1-1-16,88-88 15,-54 70-15,-16 0 0,-19 1 0,71-54 16,-106 71-16,18-35 16,-35 71-1</inkml:trace>
  <inkml:trace contextRef="#ctx0" brushRef="#br0" timeOffset="53072.463">5644 13370 0,'36'-17'15,"-19"17"-15,19-18 16,69-35-16,1 0 16,-53 36-16,0-1 15,0 18 1,-35 0-16,-18 35 0,0 36 16,0-18-1,-18-18-15,-17 71 0,17-71 16,1 18-16,-19 0 0,19 0 15</inkml:trace>
  <inkml:trace contextRef="#ctx0" brushRef="#br0" timeOffset="53477.069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">7179 12559 0,'35'0'15,"36"-18"1,35 18-16,-71-17 15,18 17-15,0 0 0,0 0 16</inkml:trace>
  <inkml:trace contextRef="#ctx0" brushRef="#br0" timeOffset="55968.488">8167 12435 0,'-18'-17'31,"36"17"-31,35 0 16,53-18-1,-71 18-15,18 0 16,0-17-16,35 17 15,-70 0-15,17 17 0,-18-17 16,-17 18-16</inkml:trace>
  <inkml:trace contextRef="#ctx0" brushRef="#br0" timeOffset="56112.585">8290 12629 0,'53'0'15,"18"-17"1,-18 17 0,-18 0-16,-17 0 0</inkml:trace>
  <inkml:trace contextRef="#ctx0" brushRef="#br0" timeOffset="56846.372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">9754 12577 0,'0'17'94,"0"1"-94,0-1 15,0 19-15,0-19 16,18 19-1,-18-1-15,18-17 16,-1-1-16,-17 1 16,18-1-16,-18-34 15</inkml:trace>
  <inkml:trace contextRef="#ctx0" brushRef="#br0" timeOffset="57975.885">10019 12312 0,'-18'0'0,"36"0"16,0 35-1,17-17 1,0 17-16,0-17 0,54 35 16,-54-18-16,35 18 15,-34-35-15,17 17 16,-36-18-16,1-17 15,-18 18 1,18-18-16</inkml:trace>
  <inkml:trace contextRef="#ctx0" brushRef="#br0" timeOffset="58194.104">10442 12277 0,'-35'35'16,"17"-17"-1,-35 35-15,18-18 16,0 0-16,-18 36 16,35-36-16,18 0 0,-17 0 15,17-17-15,0 35 16,17-35-16</inkml:trace>
  <inkml:trace contextRef="#ctx0" brushRef="#br0" timeOffset="58399.126">10742 12594 0,'35'35'16,"-35"1"0,18-1-16,-18 0 15,18-35-15,-18 18 16,17 0-16</inkml:trace>
  <inkml:trace contextRef="#ctx0" brushRef="#br0" timeOffset="58849.313">11095 12471 0,'18'0'32,"17"0"-32,18-18 15,0 0-15,35 18 16,-53-17-16,0 17 0,18 0 15,-35 0 1,0 0-16</inkml:trace>
  <inkml:trace contextRef="#ctx0" brushRef="#br0" timeOffset="59018.187">11359 12383 0,'0'52'16,"0"1"0,0-35-16,0 17 0,18 1 15,0 34 1,-18-35-16</inkml:trace>
  <inkml:trace contextRef="#ctx0" brushRef="#br0" timeOffset="59629.588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">12859 12330 0,'17'17'31,"19"1"-15,-19 0-16,1 17 0,53 35 16,-36-52-16,35 53 15,-17-54-15,0 36 16,-18-35-16,1-1 16,-19 1-1</inkml:trace>
  <inkml:trace contextRef="#ctx0" brushRef="#br0" timeOffset="60606.928">13176 12347 0,'-35'88'15,"-18"1"1,18-19-1,17-17-15,18 18 16,0-54-16,0 1 0,18 0 16,-18-1-16</inkml:trace>
  <inkml:trace contextRef="#ctx0" brushRef="#br0" timeOffset="60885.918">13476 12559 0,'71'18'16,"-36"-1"-16,0 1 16,-35 17-1,0 0-15,-17 1 16,17-1-1,0-17-15,0-1 16,17 1-16,19-18 16,-19 0-16,1 0 0,-1 0 15,1-18-15,17 18 16</inkml:trace>
  <inkml:trace contextRef="#ctx0" brushRef="#br0" timeOffset="61256.783">14058 12435 0,'0'-17'15,"18"17"-15,17 0 16,-17 0-1,17 0-15,36 0 0,-18 0 16,-36 0-16,36 0 16,-35-18-16,-1 18 15,-17-17-15</inkml:trace>
  <inkml:trace contextRef="#ctx0" brushRef="#br0" timeOffset="61437.335">14199 12330 0,'0'70'0,"18"18"15,17-17 1,-35-18-16,18-36 0,0 36 16,-1-35-1,1 0-15,17-18 16</inkml:trace>
  <inkml:trace contextRef="#ctx0" brushRef="#br0" timeOffset="61813.228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">11254 12241 0,'0'-17'16,"0"-1"-16,0 0 15,0 1-15,17 17 16,-34 17 15,17 36-15,0 18-1,17-36-15,-17 36 16,18-54-16,0 36 16,-1-35-16,-17 0 15</inkml:trace>
  <inkml:trace contextRef="#ctx0" brushRef="#br0" timeOffset="64425.64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">16140 12188 0,'35'0'15,"0"0"-15,0 18 16,1 0-16,17-1 0,17 1 16,71 35-1,-105-35-15,-1 17 16,-35-17-16,-18-1 0,-17 36 16,-18-35-16,-35 17 15,35 0 1,18-17-16,-18 0 0,-18 34 15,36-16 1</inkml:trace>
  <inkml:trace contextRef="#ctx0" brushRef="#br0" timeOffset="70216.957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">18027 12030 0,'35'0'15,"18"0"1,18 0-1,-54 0-15,19 17 16</inkml:trace>
  <inkml:trace contextRef="#ctx0" brushRef="#br0" timeOffset="70851.566">18080 12241 0,'53'18'0,"0"0"15,17-18 1,-34 0-16,-19 0 16</inkml:trace>
  <inkml:trace contextRef="#ctx0" brushRef="#br0" timeOffset="71238.939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">19209 12136 0,'53'0'0,"-36"0"16,19 0-16,34 0 16,-52-18-16,-1 18 15,1 0-15,0 0 0,-36 18 16</inkml:trace>
  <inkml:trace contextRef="#ctx0" brushRef="#br0" timeOffset="71645.801">19262 12259 0,'35'18'16,"-17"-1"-16,52-17 15,-52 0-15,52 18 16,-52-18-16,0 0 16</inkml:trace>
  <inkml:trace contextRef="#ctx0" brushRef="#br0" timeOffset="72201.778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">20779 11624 0,'0'-18'16,"-18"18"-1,18 18 1,-18 0-16,18 17 0,-17 0 15,-1 89-15,18-54 16,-18 18-16,18-17 0,18 70 16,0-88-1,17 35-15,0-35 16,1 0-16,-1-35 16,0-18-16,-17 0 15</inkml:trace>
  <inkml:trace contextRef="#ctx0" brushRef="#br0" timeOffset="73187.389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">21149 12188 0,'53'0'15,"-35"18"-15,17-18 0,35 0 16,-34 0-1,-1 0-15,-17 0 0,-1 0 16,36 0-16</inkml:trace>
  <inkml:trace contextRef="#ctx0" brushRef="#br0" timeOffset="73620.52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">23107 12294 0,'0'18'0,"53"-18"16,-18 18-1,106-1-15,36-17 16,-89 0-16,0 0 16,-17 0-16,70 0 15,-71 0-15,-17 0 0,18-17 16</inkml:trace>
  <inkml:trace contextRef="#ctx0" brushRef="#br0" timeOffset="77368.765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">26317 11642 0,'-17'-18'0,"-1"18"16,0 18-1,1 17-15,-19 88 16,36-70-16,-35 88 16,35-70-16,0 70 15,0-88-15,53 71 16,-35-89-16,17 18 15,0-36-15,1 1 16</inkml:trace>
  <inkml:trace contextRef="#ctx0" brushRef="#br0" timeOffset="80115.59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">27323 12541 0,'0'36'0,"-18"-19"15,0 36-15,1-35 16,-1-1-16,-35 19 15,36-19-15,17 1 0,-18-18 16,0 0-16</inkml:trace>
  <inkml:trace contextRef="#ctx0" brushRef="#br0" timeOffset="80809.642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">28134 11748 0,'18'17'16,"35"54"-16,-36-18 15,36 88-15,-18-71 16,18 89 0,-35-88-16,0-1 0,-1 36 15,-34-53-15,17-18 16,-71 18-16,36-35 15,-18-1-15</inkml:trace>
  <inkml:trace contextRef="#ctx0" brushRef="#br0" timeOffset="82468.503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">3316 14764 0,'-18'0'16,"1"0"-1,34 0 16,36 0-15,-17 17-16,70-17 16,-36 18-16,71-18 15,-53 0-15,-17 0 16,-1 0-16,1 0 0,-18 0 16,53-18-16,-71 18 15,36 0 1,-54-17-16</inkml:trace>
  <inkml:trace contextRef="#ctx0" brushRef="#br1" timeOffset="105147.903">3510 16422 0,'0'17'16,"18"-17"-1,-1 0-15,54 18 16,-18-18-1,-18 0-15,106-18 16,-88 18-16,35-17 16,-35 17-16,-17 0 15,17 0-15,-36 0 16,1 0-16</inkml:trace>
  <inkml:trace contextRef="#ctx0" brushRef="#br1" timeOffset="106492.34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">27111 8132 0,'-18'0'79,"1"0"-64,-19 0 1,1 0-16,-53 0 15,35 17-15,-88-17 16,53 0-16,0 0 0,-1 0 16,-87 0-16,105 0 15,1 0-15,-36 0 16,71 0-16,-1 0 0,1-17 16,18 17-1,17 17 1</inkml:trace>
  <inkml:trace contextRef="#ctx0" brushRef="#br0" timeOffset="5865.313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">23389 8961 0,'0'0'0,"-17"0"16,-1 0 31,18 35-47,-18 0 16,18 18-16,0-18 15,0 1-15,-17 69 16,17-52-16,0-17 15,0 17-15,17-18 0,1 35 16,0-52 0,-1 17-16,1 1 0,-1-19 15,1 1-15</inkml:trace>
  <inkml:trace contextRef="#ctx0" brushRef="#br0" timeOffset="13392.108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">24024 9560 0,'0'18'0,"-35"17"15,17-35-15,1 35 16,-1-17-16,0 0 16,18-1-16</inkml:trace>
  <inkml:trace contextRef="#ctx0" brushRef="#br0" timeOffset="13990.80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">24553 8925 0,'18'18'16,"35"35"0,-35-18-16,34 71 15,-34-35-15,35 52 16,-35-52-16,-18-19 0,17 37 16,-17-54-1,-17 0-15,-1-17 0,0-1 16,1 1-16,-19 0 0,-34 17 15</inkml:trace>
  <inkml:trace contextRef="#ctx0" brushRef="#br0" timeOffset="14821.591">21925 10142 0,'18'0'16,"-1"0"-16,177 18 16,-88-18-16,159 0 15,52 18 1,-123-18-16,-17 0 0,193 0 16,-176 0-1,-17 0-15,140 0 16,-193 0-16,-19 0 0,37 0 15,-107 0-15,0 0 16,-53 17 0,-34-17-1</inkml:trace>
  <inkml:trace contextRef="#ctx0" brushRef="#br0" timeOffset="16689.041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">19385 9507 0,'0'18'15,"18"0"1,-18 17 0,17-17-16,1 17 15,-18-18-15,35 19 16,-35-19-16,18 1 16,0-18-16</inkml:trace>
  <inkml:trace contextRef="#ctx0" brushRef="#br0" timeOffset="22022.388">19579 9525 0,'0'18'16,"0"-1"0,0 1-16,18 0 15,-18 34-15,17-34 16,1 17-16,-18-17 15</inkml:trace>
  <inkml:trace contextRef="#ctx0" brushRef="#br0" timeOffset="22789.274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">20479 9419 0,'-18'0'16,"18"18"-16,-18-18 15,18 35 1,0-17-16,18-18 0,-18 17 15</inkml:trace>
  <inkml:trace contextRef="#ctx0" brushRef="#br0" timeOffset="23541.394">20585 9454 0,'0'36'31,"0"-19"-31,0 19 15,0-19 1,17 1-16</inkml:trace>
  <inkml:trace contextRef="#ctx0" brushRef="#br0" timeOffset="23907.587">20920 9966 0,'17'0'16,"36"0"0,-17 0-16,52 0 15,-53 0-15,36 0 16,-54 0-16,1 0 15</inkml:trace>
  <inkml:trace contextRef="#ctx0" brushRef="#br0" timeOffset="24045.827">20937 10178 0,'71'17'16,"-1"-17"-1,-34 0-15,34 0 16,-34 0-16</inkml:trace>
  <inkml:trace contextRef="#ctx0" brushRef="#br0" timeOffset="47135.413">20990 12541 0,'18'0'16,"17"0"0,0 0-16,1 0 0,-1 0 15,18 0-15,18-17 16,-36 17-16,-18 0 16,19 0-16,-19 0 0,1 0 15,-36 0 1</inkml:trace>
  <inkml:trace contextRef="#ctx0" brushRef="#br0" timeOffset="47281.63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">22648 12735 0,'18'0'16,"35"0"0,-18-17-16,89 17 15,-36 0-15,88-18 16,-88 18-16,89-18 16,-89 18-16,35 0 15,-87 0-15,17 0 16</inkml:trace>
  <inkml:trace contextRef="#ctx0" brushRef="#br0" timeOffset="50341.23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">24130 12665 0,'18'0'0,"17"0"16,-17 17-16,17-17 16,0 0-16,53-17 15,-35 17-15,-17 0 0,16 0 16,-16 0 0,-19-18-1</inkml:trace>
  <inkml:trace contextRef="#ctx0" brushRef="#br0" timeOffset="51284.913">24395 12612 0,'0'35'0,"0"0"15,0 1-15,17-1 0,-17 35 16,18-34-16,0-1 15,-1-17-15</inkml:trace>
  <inkml:trace contextRef="#ctx0" brushRef="#br0" timeOffset="51676.1">24888 11942 0,'18'88'16,"0"0"-1,-1 0 1,1-53-16,-18 36 15,18-18 1,-18-35-16,17-1 16</inkml:trace>
  <inkml:trace contextRef="#ctx0" brushRef="#br0" timeOffset="51846.553">25171 12188 0,'0'0'0,"17"0"0,36-17 15,-35 17-15,0 0 0,34-18 16,-34 18 0</inkml:trace>
  <inkml:trace contextRef="#ctx0" brushRef="#br0" timeOffset="52285.814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">24730 12718 0,'17'-18'15,"19"18"1,52-18 0,-35 18-16,70 0 15,-52-17-15,123 17 16,-88 0-16,105 0 16,-105 0-16,88 0 15,-141 0-15,53 0 16,-88 0-1,-1 0-15,-34 0 16,-36 17-16</inkml:trace>
  <inkml:trace contextRef="#ctx0" brushRef="#br0" timeOffset="53187.424">24977 12894 0,'0'18'16,"17"17"-1,1 0-15,0 36 16,-18-36-16,17 18 15,-17-18-15,0 18 16,0-35-16,0-1 16,-17-17-16</inkml:trace>
  <inkml:trace contextRef="#ctx0" brushRef="#br0" timeOffset="53693.358">25277 13123 0,'17'0'31,"1"0"-31,17 0 16,0-17-1,-17 17-15,0 0 16,17 0-16,0 0 16,-17 0-16</inkml:trace>
  <inkml:trace contextRef="#ctx0" brushRef="#br0" timeOffset="54412.889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">19861 10813 0,'-17'0'0,"-1"0"15,36 0 17,17 0-17,-17-18 1,70 18-16,-18-18 16,54 1-1,17-1-15,-53 18 16,-53 0-16,-17 0 0</inkml:trace>
  <inkml:trace contextRef="#ctx0" brushRef="#br0" timeOffset="97982.76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">8731 10231 0,'71'-18'16,"88"-17"-1,-54 17 1,-34 0-16,-53 18 16,-1 0-16</inkml:trace>
  <inkml:trace contextRef="#ctx0" brushRef="#br0" timeOffset="122769.218">9737 10037 0,'35'0'15,"-17"0"1,35 0-16,-18 0 16,18-18-1,-18 18-15,-17 0 0,17 0 16,-35 18-16</inkml:trace>
  <inkml:trace contextRef="#ctx0" brushRef="#br0" timeOffset="122902.528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">11695 10724 0,'17'-17'0,"71"-1"16,-35 1-1,-17-1-15,69 0 16,-69 1-16,-19-1 0,1 18 15</inkml:trace>
  <inkml:trace contextRef="#ctx0" brushRef="#br0" timeOffset="130921.956">12241 10054 0,'36'0'15,"-19"0"-15,19-17 16,-19 17-16,19 0 15,-1-18-15,18 0 16,-36 18-16,1-17 0</inkml:trace>
  <inkml:trace contextRef="#ctx0" brushRef="#br0" timeOffset="131650.476">12982 9931 0,'0'0'0,"36"0"16,16 0-16,-34-18 15,53 18 1,-54 0-16,1 0 15</inkml:trace>
  <inkml:trace contextRef="#ctx0" brushRef="#br0" timeOffset="131773.794">12947 10178 0,'71'0'15,"-1"0"1,-35-18-16,36 0 15</inkml:trace>
  <inkml:trace contextRef="#ctx0" brushRef="#br0" timeOffset="133057.058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">14746 8890 0,'-18'35'15,"1"36"1,17-36-16,0 36 0,17 52 15,-17-52-15,18-18 16,0 17-16,17 18 16,-17-35-16,35 18 15,-36-54-15,36 19 16,-35-19-16,-1-17 16</inkml:trace>
  <inkml:trace contextRef="#ctx0" brushRef="#br0" timeOffset="134409.449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">15399 9631 0,'-18'35'16,"0"0"-1,1 1 1,-1-19 0,18 1-16,0 0 15,18-36 1</inkml:trace>
  <inkml:trace contextRef="#ctx0" brushRef="#br0" timeOffset="135014.577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">15910 9013 0,'36'18'16,"-1"0"-16,-18 17 16,36 53-1,-17-35-15,17 53 16,-36-53-16,1 0 0,0 0 16,-18 0-16,0-18 0,0 18 0,-18 0 15,0-36 1,1 19-16,-19-1 15,1-35-15</inkml:trace>
  <inkml:trace contextRef="#ctx0" brushRef="#br0" timeOffset="136294.722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">15046 10901 0,'88'0'16,"18"-35"-16,0 17 15,-89 18 1,1 0-16</inkml:trace>
  <inkml:trace contextRef="#ctx0" brushRef="#br0" timeOffset="138657.025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">9790 12506 0,'17'0'16,"36"-18"-1,-35 18-15,17 0 0,36-17 16,-36 17-1,35-18-15,-52 18 16,17 18-16</inkml:trace>
  <inkml:trace contextRef="#ctx0" brushRef="#br0" timeOffset="142566.322">9913 12718 0,'53'17'15,"18"-17"1,-1 0 0,-52 0-16,-1 0 0</inkml:trace>
  <inkml:trace contextRef="#ctx0" brushRef="#br0" timeOffset="145208.244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">11836 12506 0,'17'0'16,"1"-18"-1,0 18-15,35 0 16,-18 0-16,18 0 16,-18 0-16,-17 0 0,35 0 15,-36 0 1</inkml:trace>
  <inkml:trace contextRef="#ctx0" brushRef="#br0" timeOffset="146215.314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">9913 14005 0,'18'0'16,"-1"0"0,36 18-1,-17-18-15,16 0 16,-16 0-16,-1 0 0,36 18 15,-54-18-15,1 0 16,-1 17-16</inkml:trace>
  <inkml:trace contextRef="#ctx0" brushRef="#br0" timeOffset="163439.932">10019 14199 0,'88'18'16,"-17"-36"0,-18 18-1</inkml:trace>
  <inkml:trace contextRef="#ctx0" brushRef="#br0" timeOffset="165790.58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">10866 14270 0,'17'0'31,"54"0"-31,-36 0 16,36 0-16,52 0 15,-52 0-15,105 0 16,-88 0-16,18 0 15,-18 0-15,89-18 16,-36 1 0,-88 17-16,-18 0 0,0 0 0,-17 17 15</inkml:trace>
  <inkml:trace contextRef="#ctx0" brushRef="#br0" timeOffset="173048.392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">13000 14340 0,'18'0'32,"34"-17"-17,37 17-15,-19 0 0,1 0 16,123-18-1,35 1-15,-105-1 16,70 18-16,-124-18 16,71 18-16,-105 0 15,16 0 1,-34 0-16</inkml:trace>
  <inkml:trace contextRef="#ctx0" brushRef="#br0" timeOffset="176619.273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">13935 14746 0,'88'-18'0,"35"1"16,-87 17-1</inkml:trace>
  <inkml:trace contextRef="#ctx0" brushRef="#br0" timeOffset="180140.371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">14464 13370 0,'18'-17'32,"52"-36"-17,-35 17-15,18 1 0,0 0 16,18-18-16,70-18 15,-71 36-15,54-18 16,-89 36-16,18-1 16,0 18-16,-35 0 15,-18 18 1,-18-18-16</inkml:trace>
  <inkml:trace contextRef="#ctx0" brushRef="#br0" timeOffset="182441.82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">16051 12541 0,'-17'18'16,"17"17"-16,-18 18 15,18 35 1,0-35-16,18 35 15,-1-35-15,1 0 0,35 18 16,-35-36 0,-1-17-16,19-1 0,-19 1 15,1 0-15,-1-1 16</inkml:trace>
  <inkml:trace contextRef="#ctx0" brushRef="#br0" timeOffset="183536.295">16404 12612 0,'0'17'16,"0"36"0,0-17-1,0-1-15,18 0 0,-18 18 16,0-18-16,0 1 16,0 17-1,17-36-15,-17 19 16,18-19-16,-18 1 15,18-18-15,-18-18 16</inkml:trace>
  <inkml:trace contextRef="#ctx0" brushRef="#br0" timeOffset="183710.544">16633 12876 0,'36'0'16,"-19"18"-16,19-18 16,-19 0-16,1 0 15,0 18-15,-1-18 16</inkml:trace>
  <inkml:trace contextRef="#ctx0" brushRef="#br0" timeOffset="184121.387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-208010.38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-206852.868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-205229.626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-203567.088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-202883.684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-202594.283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-201739.473">18150 12823 0,'-17'-17'16,"34"17"15,36 0-15,71 0-1,-54 17-15,36-17 0,141 18 16,-106-18-16,18 0 16,0 0-16,211 0 15,-193 0-15,-1 18 0,141-18 16,-175 17 0,-19-17-16,-17 18 0,35-18 15,-88 18-15,0-18 16</inkml:trace>
  <inkml:trace contextRef="#ctx0" brushRef="#br2" timeOffset="-201442.69">20567 12647 0,'35'18'15,"-17"-1"-15,35 36 16,0-17 0,-18-19-16,18 18 15,0-17-15,0 0 0,0 17 0,35 0 16,-18 1 0,-52-19-16,-18 1 0,0 0 15,-18-18 1,1 0-16,-71 17 15,35-17-15,0 0 0,-88-17 16,70 17-16,1 0 16</inkml:trace>
  <inkml:trace contextRef="#ctx0" brushRef="#br2" timeOffset="-201048.623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-198077.98">13300 12224 0,'-18'0'0,"36"0"94,35-18-94,-18 0 15,0 1-15,18-18 0,71-18 16,-71 35 0,-1-17-16,19 17 0,-18-17 0,53 0 15,-53 17 1,-18 0-16,-17 18 0,-1 0 15,1 0-15,-36 0 16</inkml:trace>
  <inkml:trace contextRef="#ctx0" brushRef="#br2" timeOffset="-197443.967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-192183.29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-182028.81">8079 11254 0,'17'0'16,"19"0"-16,-1 0 16,71-18-1,-36 0-15,124 1 16,-88-1-16,0 0 0,106 1 15,-124 17-15,71 0 16,-107 0-16,54 0 16,-70 17-1,-54-17 1,0 0 0</inkml:trace>
  <inkml:trace contextRef="#ctx0" brushRef="#br2" timeOffset="-180521.74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-165655.48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-165321.484">4445 6967 0,'-18'18'31,"1"-18"-15,-1-18-1,0-17-15,-17-18 16,18 18-16,-1 0 16,0-1-16,18 1 15,-17 17-15,-1-34 0,18 34 16,18 18 0,-1 0-16,1 0 0,70 0 15,-35 18 1,0-18-16,53 0 15,-53 0-15,0 0 0,17 17 16</inkml:trace>
  <inkml:trace contextRef="#ctx0" brushRef="#br0" timeOffset="-164393.371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-164047.913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-163387.279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-163109.079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-157825.615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-157235.071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-156981.383">1764 16686 0,'88'0'0,"71"0"16,-53-17-16,0-1 15,140-17 1,1 0-16,-141 17 16,159 0-1,-195 18-15,-17 18 16,-17-18-16,-1 18 0,-18-1 15</inkml:trace>
  <inkml:trace contextRef="#ctx0" brushRef="#br0" timeOffset="-156474.639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-155262.9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-155084.161">3263 17216 0,'0'70'16,"0"-35"-16,18-17 15,-18 35 1,17-35-16</inkml:trace>
  <inkml:trace contextRef="#ctx0" brushRef="#br0" timeOffset="-154339.492">3898 16563 0,'18'0'16,"17"0"-16,36 0 15,52 0 1,-88 0-16,36 18 15,-36-18-15</inkml:trace>
  <inkml:trace contextRef="#ctx0" brushRef="#br0" timeOffset="-154209.139">4039 16792 0,'53'18'16,"35"-18"-1,1-18-15,-54 1 16</inkml:trace>
  <inkml:trace contextRef="#ctx0" brushRef="#br0" timeOffset="-153692.996">4692 15910 0,'0'18'16,"0"0"-16,0 34 15,18-34-15,17 53 16,-17-71-16,-1 17 16</inkml:trace>
  <inkml:trace contextRef="#ctx0" brushRef="#br0" timeOffset="-153572.177">4833 16016 0,'0'18'15,"18"17"1,-1-17-16,1-1 0</inkml:trace>
  <inkml:trace contextRef="#ctx0" brushRef="#br0" timeOffset="-153032.342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-152286.147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-151186.369">6438 16792 0,'0'-17'0,"0"34"31,0 19-15,0-19-16,18 1 0,-18 35 15,17-36-15,-17 1 16,18 0 0,0-18-16,-18-18 0</inkml:trace>
  <inkml:trace contextRef="#ctx0" brushRef="#br0" timeOffset="-150925.199">6597 15893 0,'-18'53'16,"1"-36"-16,17 1 16,0-1-16,17-17 0</inkml:trace>
  <inkml:trace contextRef="#ctx0" brushRef="#br0" timeOffset="-150791.117">6773 15875 0,'-17'35'16,"-1"-17"-16,0 17 0,18-17 15,-17-1-15,17 1 16</inkml:trace>
  <inkml:trace contextRef="#ctx0" brushRef="#br0" timeOffset="-149844.82">7408 16404 0,'18'0'47,"35"0"-31,17 0 0,-34 18-16,52-18 15,-53 0-15,-17 0 0,35 0 16,-36 0-16</inkml:trace>
  <inkml:trace contextRef="#ctx0" brushRef="#br0" timeOffset="-149691.09">7514 16598 0,'18'18'0,"35"-1"16,-18-17-16,53 0 15,-35 0-15,-18 0 16,1-17-16,-1 17 0,-17 0 16</inkml:trace>
  <inkml:trace contextRef="#ctx0" brushRef="#br0" timeOffset="-144583.829">8326 16475 0,'-18'0'0,"18"-18"16,18 36 15,52 17-15,-35-17-16,36 35 15,-36-18-15,18-18 16,18 36-16,-36-35 16,0 17-16,-17-17 15,0 0-15,34 17 16,-52-17-16,18-18 0,-18 17 15,-18-17 1</inkml:trace>
  <inkml:trace contextRef="#ctx0" brushRef="#br0" timeOffset="-144345.015">8731 16334 0,'-35'17'15,"17"19"-15,-35 52 16,36-35-16,-18 0 16,-1 17-16,1-17 0,0 18 15,17-36-15,0 18 16,18-36-16</inkml:trace>
  <inkml:trace contextRef="#ctx0" brushRef="#br0" timeOffset="-143983.566">9031 16828 0,'-18'0'16,"18"17"-1,0 1-15,18-1 16,0 19 0,-18-1-16,0-17 15,17 17-15</inkml:trace>
  <inkml:trace contextRef="#ctx0" brushRef="#br0" timeOffset="-143083.931">9402 16633 0,'-18'0'46</inkml:trace>
  <inkml:trace contextRef="#ctx0" brushRef="#br0" timeOffset="-142482.904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-142170.855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-142009.863">10213 16810 0,'53'0'16,"-18"18"-16,0-18 15,18-18-15,0 0 0,0 18 16,35-35-16,-52 35 16,-19 0-16,1 0 15</inkml:trace>
  <inkml:trace contextRef="#ctx0" brushRef="#br0" timeOffset="-141815.424">11254 16986 0,'0'-17'16</inkml:trace>
  <inkml:trace contextRef="#ctx0" brushRef="#br0" timeOffset="-139006.598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-138645.728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-138377.843">15275 16633 0,'18'36'16,"17"17"-1,-35-36-15,18 19 0,-1-19 16,-17 1-16,0 0 0,0-1 15,0 1-15,0-1 16,-17 1-16,17 0 16,0-1-16,35 19 15,0-19 1,1-17-16,-19 0 16,1 0-16,0 0 15</inkml:trace>
  <inkml:trace contextRef="#ctx0" brushRef="#br0" timeOffset="-137500.405">15328 16686 0,'0'-17'32,"-17"17"-17,-1 0 16,18-18-15,-18 18 0,1 0-1,-1 18-15,-17-18 16,17 17-16,18 1 16,18-18-1,-1 18-15</inkml:trace>
  <inkml:trace contextRef="#ctx0" brushRef="#br0" timeOffset="-137042.954">15646 16528 0,'0'-18'0,"17"18"16,19-18-1,-1 1 1,0 17-16,0-18 0,18 0 16,-35 18-16,17 0 15</inkml:trace>
  <inkml:trace contextRef="#ctx0" brushRef="#br0" timeOffset="-136915.352">15752 16651 0,'52'18'16,"19"-36"-1,0 0-15,-54 1 0</inkml:trace>
  <inkml:trace contextRef="#ctx0" brushRef="#br0" timeOffset="-134647.15">16334 16298 0,'-18'0'16,"36"0"-1,35 53 1,-18-17-16,35 16 15,-34 1-15,34 0 16,-35-17-16,18 16 16,-35-16-1,0-1-15,-1-35 16,-17 18-16</inkml:trace>
  <inkml:trace contextRef="#ctx0" brushRef="#br0" timeOffset="-134457.573">16651 16387 0,'-35'17'16,"17"36"0,1-18-16,-19 71 15,19-71-15,17 18 16,-18 18-16,18-53 15,18 17-15,-1-35 16,-17 18-16</inkml:trace>
  <inkml:trace contextRef="#ctx0" brushRef="#br0" timeOffset="-134186.401">16916 16616 0,'17'0'16,"1"0"-16,0 0 16,-1 17-16,1-17 0,-18 18 0,18 0 15,-18 35-15,0-36 16,0 1-16,0 0 16,0 17-16,-18-17 15,0-1-15,18 1 16,18-18-1,0 0 1,17 17 0,0-17-16</inkml:trace>
  <inkml:trace contextRef="#ctx0" brushRef="#br0" timeOffset="-133996.649">17374 16686 0</inkml:trace>
  <inkml:trace contextRef="#ctx0" brushRef="#br0" timeOffset="-133201.349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-132788.623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-132617.498">18344 16633 0,'53'0'0,"18"-17"16,-18-1 0,17 1-16,36-19 15,-53 36-15,18-17 16</inkml:trace>
  <inkml:trace contextRef="#ctx0" brushRef="#br0" timeOffset="-132421.037">19226 16651 0,'18'0'16,"-36"0"-1</inkml:trace>
  <inkml:trace contextRef="#ctx0" brushRef="#br0" timeOffset="-130726.613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-129314.658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-128806.523">21484 16263 0,'35'0'31,"-17"0"-31,17 0 15,54 0-15,-54 0 16,0-18-16,18 18 16,-35 0-16,-18 18 15</inkml:trace>
  <inkml:trace contextRef="#ctx0" brushRef="#br0" timeOffset="-128684.37">21519 16439 0,'18'0'0,"35"18"16,0-18-16,-18-18 0,36 1 16</inkml:trace>
  <inkml:trace contextRef="#ctx0" brushRef="#br0" timeOffset="-127282.575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-126945.584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-126795.345">23107 16387 0,'71'-18'16,"-19"0"-16,72 1 16,35-1-16,-89 0 15,1 1-15,-36 17 0</inkml:trace>
  <inkml:trace contextRef="#ctx0" brushRef="#br0" timeOffset="-126644.848">24024 16422 0,'18'-18'0</inkml:trace>
  <inkml:trace contextRef="#ctx0" brushRef="#br3" timeOffset="-106802.271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-103647.456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-101907.52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-101113.499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-98093.289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-97848.878">26617 15046 0,'0'18'0,"18"35"16,-18-1-1,17-16-15,-17-19 0,18 1 16,0 17-16,-1-35 15</inkml:trace>
  <inkml:trace contextRef="#ctx0" brushRef="#br3" timeOffset="-96591.337">27182 14623 0,'17'0'31,"1"0"-15,-1 0-1,1 17 1,-18 1-1,-18 0 1</inkml:trace>
  <inkml:trace contextRef="#ctx0" brushRef="#br3" timeOffset="-96457.961">27199 14817 0,'18'0'16,"-1"0"-1,1 0-15</inkml:trace>
  <inkml:trace contextRef="#ctx0" brushRef="#br3" timeOffset="-96235.63">27587 14623 0,'36'0'16,"34"0"0,-35 0-16,36 0 15,-18 0-15,-36 0 16,-17-18-16</inkml:trace>
  <inkml:trace contextRef="#ctx0" brushRef="#br3" timeOffset="-96119.16">27675 14728 0,'36'36'16,"17"-19"-1,17-17-15,-52 0 16</inkml:trace>
  <inkml:trace contextRef="#ctx0" brushRef="#br3" timeOffset="-95545.026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-95368.032">29069 14923 0,'18'52'16,"-1"1"0,-17-35-16,18 17 15,-1-35-15,1 0 16</inkml:trace>
  <inkml:trace contextRef="#ctx0" brushRef="#br3" timeOffset="-94967.581">29669 14781 0,'17'-17'16,"1"17"-16,0-18 0,34 0 15,-16 18-15,34 0 16,-34-17-1,-1 17-15</inkml:trace>
  <inkml:trace contextRef="#ctx0" brushRef="#br3" timeOffset="-94315.168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-92560.736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-92120.125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-91952.331">32703 14834 0,'0'71'16,"0"-1"-1,0-52-15,17 35 16,-17-35-16</inkml:trace>
  <inkml:trace contextRef="#ctx0" brushRef="#br3" timeOffset="-91108.595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-90852.677">26811 16051 0,'18'0'15,"-1"0"1,1 18 0,-18 0-16,0-1 0,0 1 15,-18 0-15,1 17 0,17-17 16,-18 17-16,18-18 0,18 19 16,-1-36-16,19 17 15,-1-17-15,36 0 16,-54-17-1</inkml:trace>
  <inkml:trace contextRef="#ctx0" brushRef="#br3" timeOffset="-90428.44">27340 15822 0,'0'18'31,"36"-18"-15,-19 17-16</inkml:trace>
  <inkml:trace contextRef="#ctx0" brushRef="#br3" timeOffset="-90311.235">27393 16034 0,'0'17'0,"18"1"16,-1-18 0</inkml:trace>
  <inkml:trace contextRef="#ctx0" brushRef="#br3" timeOffset="-90129.207">27834 15787 0,'53'-18'16,"18"1"0,-36-1-16,-17 18 0,-1 0 15</inkml:trace>
  <inkml:trace contextRef="#ctx0" brushRef="#br3" timeOffset="-89995.609">27852 15963 0,'35'18'0,"-17"-1"16,52-17-16,-34-17 15,-1 17-15,0-18 16</inkml:trace>
  <inkml:trace contextRef="#ctx0" brushRef="#br3" timeOffset="-89256.639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-88962.915">29157 15963 0,'71'0'15,"-1"0"1,-17 0 0,-35 18-16,-18-1 15,0 1-15,-36 35 16,1-35-16,0 17 16,17-17-16,1-1 15,17 1-15,53-18 16,-36 0-1,18 0-15,36-18 16</inkml:trace>
  <inkml:trace contextRef="#ctx0" brushRef="#br3" timeOffset="-88592.19">30057 15893 0,'35'0'15,"88"-18"1,-70 18-16,-17-18 15,-1 18-15</inkml:trace>
  <inkml:trace contextRef="#ctx0" brushRef="#br3" timeOffset="-88111.6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-87375.937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-86986.303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-86721.418">32597 15946 0,'35'0'0,"36"17"15,-54-17-15,1 35 16,-18-17 0,0 0-16,-18-1 0,1 1 15,-36 35-15,35-35 16,18-1-16,-18 19 0,36-19 16,17 1-1,1-18-15,16 17 16,-16-34-16,-1 17 15</inkml:trace>
  <inkml:trace contextRef="#ctx0" brushRef="#br3" timeOffset="-86036.82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-85569.43">27411 17110 0,'0'17'16,"0"1"15,17 0-31</inkml:trace>
  <inkml:trace contextRef="#ctx0" brushRef="#br3" timeOffset="-85435.704">27428 17374 0,'18'0'15,"0"0"1,-1 0 0,-17-17-1</inkml:trace>
  <inkml:trace contextRef="#ctx0" brushRef="#br3" timeOffset="-85219.411">27852 17145 0,'35'0'16,"0"-18"-1</inkml:trace>
  <inkml:trace contextRef="#ctx0" brushRef="#br3" timeOffset="-85089.367">27852 17321 0,'53'0'16,"-36"0"-16,19 0 0,17-17 15,-36-1-15</inkml:trace>
  <inkml:trace contextRef="#ctx0" brushRef="#br3" timeOffset="-84018.13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-83777.931">29633 17163 0,'71'0'16,"-36"0"-1,36-18-15,-36 18 16,0 0-16,1-18 0</inkml:trace>
  <inkml:trace contextRef="#ctx0" brushRef="#br3" timeOffset="-82704.258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-81903.518">31415 17198 0,'18'-18'31,"17"18"-31,0-17 16,18 17-1,-35 0-15,52 0 16,-52 0-16,-1 0 16</inkml:trace>
  <inkml:trace contextRef="#ctx0" brushRef="#br3" timeOffset="-80501.664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-80046.2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-79902.276">32597 17268 0,'-18'-17'16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">6491 3898 0,'-18'53'15,"-17"0"1,18-35-16,-36 35 16,35-36-16,-17 19 15,35-19-15</inkml:trace>
  <inkml:trace contextRef="#ctx0" brushRef="#br0" timeOffset="1718.388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">7320 2910 0,'35'36'15,"1"-1"-15,-19 0 0,54 71 16,-36-53-16,36 88 15,-36 18 1,-17 0 0,-18-89-16,0-17 0,-36 53 15,19-71-15,-19 0 0,-34 18 16,35-35 0,-1 17-16,19-35 15</inkml:trace>
  <inkml:trace contextRef="#ctx0" brushRef="#br0" timeOffset="2603.703">8308 3298 0,'18'18'0,"-1"-18"16,1 0-16,-1 18 15,19-18-15,-1 0 0,0 0 16,-17 0-16,0 0 0,-1 17 15</inkml:trace>
  <inkml:trace contextRef="#ctx0" brushRef="#br0" timeOffset="2742.18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">9437 3298 0,'70'18'0,"54"-36"15,-36 1-15,88-18 16,-70 17-1,-18 0-15,1 1 0,-19 17 16,-35 0-16,18 0 0,-17 0 16</inkml:trace>
  <inkml:trace contextRef="#ctx0" brushRef="#br0" timeOffset="4009.564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">11430 4180 0,'18'0'16,"-18"18"0,17 17-16,1 18 15,0 0 1,-18-35-16,17 17 16,1-35-16</inkml:trace>
  <inkml:trace contextRef="#ctx0" brushRef="#br0" timeOffset="5606.083">11430 4092 0,'35'-17'0,"-17"17"15,0-18-15,-1 18 16,18 0-16,-17 0 15,0 0-15</inkml:trace>
  <inkml:trace contextRef="#ctx0" brushRef="#br0" timeOffset="5772.929">11642 4110 0,'17'0'15,"19"0"-15,-1 0 16,0 0 0</inkml:trace>
  <inkml:trace contextRef="#ctx0" brushRef="#br0" timeOffset="5911.945">11642 4233 0,'35'0'0,"18"0"16,0-17-1,17-1 1,-52 18-16</inkml:trace>
  <inkml:trace contextRef="#ctx0" brushRef="#br0" timeOffset="6078.815">12030 4163 0,'17'35'16,"-17"-17"-16,18 17 16,0-35-1,-1 0-15</inkml:trace>
  <inkml:trace contextRef="#ctx0" brushRef="#br0" timeOffset="6663.342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">15258 2910 0,'0'36'0,"17"-19"15,1 1-15,0 17 16,-1-35 0</inkml:trace>
  <inkml:trace contextRef="#ctx0" brushRef="#br0" timeOffset="9770.815">15311 2787 0,'0'-18'16,"17"18"0,1 0-1</inkml:trace>
  <inkml:trace contextRef="#ctx0" brushRef="#br0" timeOffset="9966.552">15469 2540 0,'36'0'16,"17"18"-1,-36-1-15,36 54 16,-18-36-16,1 53 16,-19-52-16,1-1 15,-18 18-15,-18-18 0,-17 36 16,17-36-16,-17-17 15</inkml:trace>
  <inkml:trace contextRef="#ctx0" brushRef="#br0" timeOffset="10483.929">15946 3634 0,'0'35'16,"0"0"-16,-18 18 15,0-18-15,-17 36 16,0-36-16,-1 0 15,19 1-15,-54-1 16</inkml:trace>
  <inkml:trace contextRef="#ctx0" brushRef="#br0" timeOffset="12190.015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">17004 2522 0,'18'0'0,"52"36"16,1 52 0,-18-35-16,-1 17 15,1 1-15,0 17 0,36 106 16,-54-88-16,-18-18 15,19 89-15,-36-107 16,-18 1 0,0-18-16,-17-1 0,-35 37 0,17-36 15,-36-1 1</inkml:trace>
  <inkml:trace contextRef="#ctx0" brushRef="#br0" timeOffset="14675.62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">6138 5168 0,'-35'18'16,"17"35"-16,1 0 15,17 0-15,-18 52 16,18-52-16,35 36 16,-17-54-16,17 18 15,1-18-15,-1-35 16,0 18-16,-17-18 0,-1 0 16</inkml:trace>
  <inkml:trace contextRef="#ctx0" brushRef="#br0" timeOffset="15209.834">6297 5539 0,'0'35'16,"0"-17"-16,18 17 16,-1-18-16,19-17 15,-19 0 1,1 0-16</inkml:trace>
  <inkml:trace contextRef="#ctx0" brushRef="#br0" timeOffset="15327.756">6297 5327 0</inkml:trace>
  <inkml:trace contextRef="#ctx0" brushRef="#br0" timeOffset="15528.851">6456 5221 0,'35'35'0,"0"18"15,18 0 1,-35-17-16,17 52 16,-35 0-1,-35-18-15,17-17 16</inkml:trace>
  <inkml:trace contextRef="#ctx0" brushRef="#br0" timeOffset="15793.77">6862 5786 0,'35'0'16,"18"0"-1,-18 0-15,18 0 16,-35 0-16</inkml:trace>
  <inkml:trace contextRef="#ctx0" brushRef="#br0" timeOffset="15926.898">6879 5997 0,'88'0'16,"-35"-17"0,-35 17-16,17 0 0</inkml:trace>
  <inkml:trace contextRef="#ctx0" brushRef="#br0" timeOffset="16594.678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">7638 5362 0,'17'-17'0,"1"-19"15,35-17 1,-36 18-16,1 0 0,17-36 15,-17 36-15,17-18 16,-17 53 0,-18 18-1,0 17 1,35 18-16,-35-35 16,18 17-16,0-18 15,-18 19-15,35-1 16,-35-17-16</inkml:trace>
  <inkml:trace contextRef="#ctx0" brushRef="#br0" timeOffset="17233.784">8326 5080 0,'-18'0'16,"-17"53"-16,17-18 15,0 53-15,18-35 16,0 18-16,18-18 16,17 17-1,-17-34-15,35 17 16,-36-36-16,19 18 15,-19-35-15,19 0 16</inkml:trace>
  <inkml:trace contextRef="#ctx0" brushRef="#br0" timeOffset="17384.293">8573 5415 0,'0'0'0,"0"18"15,17 35 1,1-36-16,-1-17 0,1 18 16,17-18-16</inkml:trace>
  <inkml:trace contextRef="#ctx0" brushRef="#br0" timeOffset="17523.951">8625 5256 0,'-17'0'16,"34"0"-1</inkml:trace>
  <inkml:trace contextRef="#ctx0" brushRef="#br0" timeOffset="17718.133">8784 4974 0,'35'35'16,"1"1"-16,-19 17 0,36 35 16,-17-53-16,-19 18 15,1 0-15,-1 35 16,-34-35-16,-18 35 15</inkml:trace>
  <inkml:trace contextRef="#ctx0" brushRef="#br0" timeOffset="19069.738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">11412 5027 0,'-35'0'15,"35"18"-15,-35 52 16,17 54-16,1-54 0,17 107 16,0-107-16,0 18 15,35 36 1,0-71-16,0 0 0,36 17 15,-36-52 1,0 0-16,1-18 0</inkml:trace>
  <inkml:trace contextRef="#ctx0" brushRef="#br0" timeOffset="20477.743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">11924 5768 0,'70'0'16,"36"0"-16,0-18 15,-71 18 1,1-17-16,-1 17 16</inkml:trace>
  <inkml:trace contextRef="#ctx0" brushRef="#br0" timeOffset="20933.298">12629 4886 0,'-35'0'16,"18"18"-1,-1 52 1,0 71 0,18-88-16,36 53 15,-19-53-15,36 18 16,-35-36-16,52 18 16,-52-53-16,17 0 15</inkml:trace>
  <inkml:trace contextRef="#ctx0" brushRef="#br0" timeOffset="21089.626">12841 5186 0,'0'53'0,"18"-36"15,-1 19-15,1-19 16,17 1-16</inkml:trace>
  <inkml:trace contextRef="#ctx0" brushRef="#br0" timeOffset="21232.822">12841 5027 0,'0'0'0,"18"0"15</inkml:trace>
  <inkml:trace contextRef="#ctx0" brushRef="#br0" timeOffset="21443.833">13018 4974 0,'35'18'16,"-18"-1"-16,1 1 0,0 17 16,-1-17-16,1 0 15,0 35-15,-18-36 16,0 36 0,0-35-16,0-1 0</inkml:trace>
  <inkml:trace contextRef="#ctx0" brushRef="#br0" timeOffset="21760.524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">13917 5539 0,'-18'0'15,"36"0"1,0 0-16,52 0 16,-34 0-16,34-18 15,-35 18 1,1 0-16,17 0 15</inkml:trace>
  <inkml:trace contextRef="#ctx0" brushRef="#br0" timeOffset="35492.617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">17268 5027 0,'36'0'16,"-1"0"-16,53-18 15,-52 18-15,52 0 16,-71 0-16,19 0 15</inkml:trace>
  <inkml:trace contextRef="#ctx0" brushRef="#br0" timeOffset="39123.202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">18450 4815 0,'-17'18'0,"-1"35"15,0-18 1,18 1-16,18 52 16,-18-53-16,53 36 15,-35-36-15,17 0 0,18 0 16,-18-17-16,-17-18 15,17 0-15</inkml:trace>
  <inkml:trace contextRef="#ctx0" brushRef="#br0" timeOffset="40124.451">18715 5098 0,'18'35'16,"-18"-17"-16,17 17 15,1-35-15,-1 17 16,19-17-16</inkml:trace>
  <inkml:trace contextRef="#ctx0" brushRef="#br0" timeOffset="40247.575">18750 4957 0,'0'-18'15,"-17"18"1,34 0 0</inkml:trace>
  <inkml:trace contextRef="#ctx0" brushRef="#br0" timeOffset="40454.496">18891 4710 0,'36'35'16,"-19"-17"-16,36 34 0,-18-16 15,-17-1-15,17 0 16,-17 1-16,-18-1 0,18 53 16,-36-53-16,0 1 15,-35 34-15,18-52 16</inkml:trace>
  <inkml:trace contextRef="#ctx0" brushRef="#br0" timeOffset="40841.077">19491 5450 0,'35'0'31,"1"0"-31,-1-17 16,18 17-16,0-18 15,-18 18-15,0 0 0,36-17 16,-54 17-16,1 0 15</inkml:trace>
  <inkml:trace contextRef="#ctx0" brushRef="#br0" timeOffset="41019.946">19720 5221 0,'0'106'15,"18"-53"-15,-18 0 0,18 53 16,-1-53-16,-17-1 16,35 19-16,-17-36 15,0-17-15</inkml:trace>
  <inkml:trace contextRef="#ctx0" brushRef="#br0" timeOffset="42461.543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">20496 4516 0,'53'-18'16,"53"36"0,-53 17-16,53 71 15,-36-36-15,-34 1 16,17-1-16,0 19 0,-18-1 16,0 0-16,-17-18 15,17 89-15,-17-88 0,-18-18 16,-36 53-1,-17-18-15,18-35 16,-53 0-16,53-18 16</inkml:trace>
  <inkml:trace contextRef="#ctx0" brushRef="#br0" timeOffset="43506.679">20338 5345 0,'0'-18'16,"0"0"15,0 36 32,0 17-48,0-17-15,17 0 0,1 34 16,-18-34-1,18 35-15,-18-35 16,17 17-16,-17-17 16</inkml:trace>
  <inkml:trace contextRef="#ctx0" brushRef="#br0" timeOffset="47265.415">3457 6121 0,'0'17'16,"53"1"0,0 0-16,0-1 0,88-17 15,-70 0 1,-1 0-16,54 0 15,-54 0-15,-17-17 0,-18 17 16,18-18-16,18 0 16,-53 1-16,-1-1 15</inkml:trace>
  <inkml:trace contextRef="#ctx0" brushRef="#br0" timeOffset="47510.757">3951 5944 0,'18'18'16,"52"0"-1,19 17-15,-37-17 16,72 17-16,-54-18 16,-17 1-16,71 35 15,-71-18-15,-36-17 16,19 17-16,-36-17 0,0 17 0,-53 36 15,0-54 1,-53 54-16,35-36 16,19 0-16</inkml:trace>
  <inkml:trace contextRef="#ctx0" brushRef="#br0" timeOffset="50012.841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">26652 4798 0,'-17'-18'0,"17"1"31,-18 17-31,18 17 16,-18 36 0,1 0-16,17-18 15,0 53-15,17-17 16,-17-36-1,18 1-15,35 16 16,-35-34-16,-1 0 0,1-18 0,0 0 16,-1 0-16</inkml:trace>
  <inkml:trace contextRef="#ctx0" brushRef="#br0" timeOffset="51169.024">26829 5027 0,'0'18'16,"0"-1"-16,0 1 0,17 35 16,1-35-1,-18-1-15,35 1 16,-17-18-16</inkml:trace>
  <inkml:trace contextRef="#ctx0" brushRef="#br0" timeOffset="51308.19">26846 4939 0,'18'0'32,"0"0"-32</inkml:trace>
  <inkml:trace contextRef="#ctx0" brushRef="#br0" timeOffset="51518.955">27023 4710 0,'17'17'0,"19"54"15,-19-36-15,36 36 16,-35-18-16,0 17 15,-18-35-15,0 18 16,0-17-16,-36-1 16,19-18-16,-36 19 15</inkml:trace>
  <inkml:trace contextRef="#ctx0" brushRef="#br0" timeOffset="53082.67">26829 5838 0,'0'-17'31,"17"17"-15,-17 17 109,0 1-109,0 0-16,18-1 0,-18 19 0,0-1 15,0-17-15,18-1 16,-18 1-16,0 0 16,0-1-1</inkml:trace>
  <inkml:trace contextRef="#ctx0" brushRef="#br0" timeOffset="54101.869">28258 5838 0,'0'18'16,"0"0"-16,-18-18 16,0 17-1,-17 19-15,35-19 16,-35 19-16,35-19 15</inkml:trace>
  <inkml:trace contextRef="#ctx0" brushRef="#br0" timeOffset="54763.118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">29916 4904 0,'-18'35'15,"0"-17"-15,18 52 16,0-35 0,0 1-16,18 34 15,0-52-15,-1 17 0,1-17 16,-1 17-16,1-17 0,0-1 15,17 1 1,-17-18-16</inkml:trace>
  <inkml:trace contextRef="#ctx0" brushRef="#br0" timeOffset="55646.225">30110 5151 0,'17'35'15,"-17"0"-15,18-17 16,17 17 0,-17-17-16,-1-18 15</inkml:trace>
  <inkml:trace contextRef="#ctx0" brushRef="#br0" timeOffset="55773.606">30180 4957 0</inkml:trace>
  <inkml:trace contextRef="#ctx0" brushRef="#br0" timeOffset="55963.062">30339 4886 0,'35'53'15,"0"-35"1,1 52-16,-1 1 16,-35-36-16,0 0 15,0 36-15,-53-1 16,35-34-16</inkml:trace>
  <inkml:trace contextRef="#ctx0" brushRef="#br0" timeOffset="56741.8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">31009 6015 0,'18'18'16,"-18"-1"-16,0 18 15,0-17-15,0 17 16,0-17-16,-18 17 16,18-17-1,-17 0-15</inkml:trace>
  <inkml:trace contextRef="#ctx0" brushRef="#br0" timeOffset="60768.489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">32561 4904 0,'-17'0'15,"-1"35"1,18 0-16,-18-17 0,18 70 16,0-53-16,18 1 15,0 34-15,-1-35 16,1 1-16,17-1 15,-17-17-15,17-1 16</inkml:trace>
  <inkml:trace contextRef="#ctx0" brushRef="#br0" timeOffset="62130.958">32703 5221 0,'0'35'15,"17"18"1,-17-35-16,35 0 0,-17-18 16</inkml:trace>
  <inkml:trace contextRef="#ctx0" brushRef="#br0" timeOffset="62269.372">32755 5062 0,'0'-17'16,"18"17"0,0 0-1</inkml:trace>
  <inkml:trace contextRef="#ctx0" brushRef="#br0" timeOffset="62448.091">32932 4921 0,'35'53'15,"0"35"-15,1-17 16,-19-36-16,-17 36 16,-17-36-16,-1-17 15,-53 35-15</inkml:trace>
  <inkml:trace contextRef="#ctx0" brushRef="#br0" timeOffset="65394.165">25612 6350 0,'17'0'32,"19"18"-32,52-1 15,-18-17-15,107 0 16,-71 0-16,105-35 15,-87 35-15,-1-18 16,71 1 0,-35 17-16,-106 0 15,-18 0-15</inkml:trace>
  <inkml:trace contextRef="#ctx0" brushRef="#br0" timeOffset="65911.193">28857 6473 0,'18'0'16,"35"0"-1,-18 0-15,71 0 16,-36 0-16,89 0 15,-88 0-15,88 0 16,-71 0-16,0 0 16,0 0-16,53 0 15,-17 0-15,-89 0 16</inkml:trace>
  <inkml:trace contextRef="#ctx0" brushRef="#br0" timeOffset="66411.795">31609 6544 0,'88'0'16,"18"-18"-1,35 18 1,0 18 0,-53-18-16,53 18 0,-17-18 15,-71 0-15,0 0 16</inkml:trace>
  <inkml:trace contextRef="#ctx0" brushRef="#br0" timeOffset="70516.45">27058 2364 0,'-18'-18'15,"1"18"-15,-1 18 16,-35 52-16,18-17 16,0 18-16,17-1 0,0 1 15,-17-1-15,35 160 16,18-160-1,17 1-15,36 35 16,-36-54-16,53 19 16,-53-53-16,1-18 0</inkml:trace>
  <inkml:trace contextRef="#ctx0" brushRef="#br0" timeOffset="70715.943">27287 2893 0,'18'53'15,"35"17"-15,0-34 16,53 16 0,-53-16-16,0-19 0,35 36 15,-35-35-15,0 0 16,-36-1-16,1-17 15</inkml:trace>
  <inkml:trace contextRef="#ctx0" brushRef="#br0" timeOffset="70895.7">27623 2840 0,'-53'53'0,"-18"17"16,18 19-1,35-1 1,18-53-16,0 18 16,36-18-16,-1-35 15,-17 0-15</inkml:trace>
  <inkml:trace contextRef="#ctx0" brushRef="#br0" timeOffset="71133.809">27834 2346 0,'0'71'0,"-17"34"15,34-16 1,18-19-1,36 18 1,-36-52-16,1-19 16,-19-17-16,1 0 0,-1 0 0</inkml:trace>
  <inkml:trace contextRef="#ctx0" brushRef="#br0" timeOffset="71284.419">28028 2522 0,'0'18'15,"0"0"-15,18 35 16,-1-36-16,36 18 16,-35-17-16,17 17 15,-17-35 1</inkml:trace>
  <inkml:trace contextRef="#ctx0" brushRef="#br0" timeOffset="71399.401">28099 2434 0,'0'-17'0</inkml:trace>
  <inkml:trace contextRef="#ctx0" brushRef="#br0" timeOffset="71612.502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">29704 2522 0,'-18'0'15,"1"36"1,-1 17-16,18-36 0,18 54 16,17-1-1,18-17 1,-18 0 0,-17-35-16,17-1 15,-17-17-15</inkml:trace>
  <inkml:trace contextRef="#ctx0" brushRef="#br0" timeOffset="72713.393">29916 2752 0,'0'35'16,"0"-17"-16,35 17 15,0-35 1</inkml:trace>
  <inkml:trace contextRef="#ctx0" brushRef="#br0" timeOffset="72863.986">29951 2575 0,'17'0'16,"1"18"-1,0-18 1,-1 0-16</inkml:trace>
  <inkml:trace contextRef="#ctx0" brushRef="#br0" timeOffset="73030.244">30127 2558 0,'0'17'0,"18"1"15,-18 17-15,18-17 0,-18-1 16,17 19-16,-17-19 16,18 1-16,-18 17 15,0-17-15</inkml:trace>
  <inkml:trace contextRef="#ctx0" brushRef="#br0" timeOffset="73325.062">30321 2240 0,'53'18'0,"-18"-1"16,1 19-16,70 52 15,-71-18-15,0 1 0,0 0 16,-17 17-16,17 88 16,-35-70-16,18 0 15,-18-18-15,0 18 0,0-18 16,-18 53-16,1-70 16,-19 17-16,1-53 15,-35 18 1</inkml:trace>
  <inkml:trace contextRef="#ctx0" brushRef="#br0" timeOffset="75138.592">16792 2558 0,'0'-18'16,"0"0"-16,-17 18 15,-1 18 1,18 0-16,-18 35 16,18-1-1,0-16-15,0 34 16,0-34-16,18-19 15,0 19-15,-1-19 0,1 1 16,0 17 0,-1-17-16,1-18 0</inkml:trace>
  <inkml:trace contextRef="#ctx0" brushRef="#br0" timeOffset="75288.136">16898 2769 0,'0'36'16,"18"-19"-16,-18 1 15,35 17 1,-17-35-16,-1 18 0</inkml:trace>
  <inkml:trace contextRef="#ctx0" brushRef="#br0" timeOffset="75437.702">16880 2593 0,'0'-18'0,"18"18"31</inkml:trace>
  <inkml:trace contextRef="#ctx0" brushRef="#br0" timeOffset="75644.125">17057 2575 0,'53'53'15,"0"0"1,-18 18-16,0-1 15,-17-17-15,-18 18 16,-53 17 0,35-53-16,-52 53 15,34-52-15</inkml:trace>
  <inkml:trace contextRef="#ctx0" brushRef="#br0" timeOffset="83618.43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">3792 10195 0,'18'0'16,"0"0"-16,35 0 0,88-17 16,-53 17-16,18 0 15,0 0-15,17 0 16,-17 17-16,123-17 16,-105 0-16,70 0 15,-106 0-15,18 0 16,-71 0-16,0 0 15</inkml:trace>
  <inkml:trace contextRef="#ctx0" brushRef="#br0" timeOffset="101215.77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">5450 11042 0,'18'53'16,"0"-18"-16,-18 0 15,0 18-15,0-35 16</inkml:trace>
  <inkml:trace contextRef="#ctx0" brushRef="#br0" timeOffset="102588.4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">7250 9419 0,'-36'18'0,"1"52"16,17-17-16,-17 71 15,35-71-15,0 88 16,18-71 0,17 36-16,-17-53 15,52 35-15,-34-70 16,16 35-16,-34-53 15</inkml:trace>
  <inkml:trace contextRef="#ctx0" brushRef="#br0" timeOffset="104273.498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">9066 9119 0,'71'53'16,"-18"-17"-16,-18 16 15,18 19-15,-18 0 0,54 70 16,-54-53-16,18 88 16,-36-88-16,1 71 15,-36-88 1,-17 35-16,17-54 16,-52 1-16,52-35 15,-17-18-15</inkml:trace>
  <inkml:trace contextRef="#ctx0" brushRef="#br0" timeOffset="105436.079">10072 9666 0,'53'0'16,"17"18"-1,1-18 1,-36 0-16,36 0 16,-54 0-16,1 17 0</inkml:trace>
  <inkml:trace contextRef="#ctx0" brushRef="#br0" timeOffset="105553.173">10125 9948 0,'53'18'15,"17"0"-15,36-18 16,-53 0 0,-18 0-16,1 0 0</inkml:trace>
  <inkml:trace contextRef="#ctx0" brushRef="#br0" timeOffset="106071.389">11553 8925 0,'0'-17'0,"0"-1"15,0 36 1,0 17-16,18 18 16,17 70-16,-17-52 15,0-1-15,-1 72 16,1-90-16,0 19 0,-1-18 16,-17 0-16,0-18 0,0 0 15</inkml:trace>
  <inkml:trace contextRef="#ctx0" brushRef="#br0" timeOffset="106252.625">11395 9737 0,'70'0'0,"-17"0"16,71-18-16,70-17 15,-88 17-15,17-17 16,106 0-1,-140 17-15,-19 0 0,1 18 16,-89 0 0</inkml:trace>
  <inkml:trace contextRef="#ctx0" brushRef="#br0" timeOffset="106819.98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">13688 10742 0,'0'0'0,"0"18"16,17 17-1,-17-17-15,0 35 16,0-18-16,18 0 16,-18-17-16,18 17 15,-1-35-15</inkml:trace>
  <inkml:trace contextRef="#ctx0" brushRef="#br0" timeOffset="109484.368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">13970 10795 0,'35'18'16,"18"-18"-16,0 0 15,53 0-15,-53 0 16,-18 0-16,0-18 0,1 18 16</inkml:trace>
  <inkml:trace contextRef="#ctx0" brushRef="#br0" timeOffset="109946.306">14605 10707 0,'18'35'16,"-18"18"0,17-35-16,1-1 15</inkml:trace>
  <inkml:trace contextRef="#ctx0" brushRef="#br0" timeOffset="110651.194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">15064 9790 0,'53'0'16,"-1"-18"-16,107 0 15,-71 1-15,177-1 16,-124 0-16,159-17 16,-159 17-16,106 1 15,-159 17-15,18 0 16,-71 17 0,-17 1-16</inkml:trace>
  <inkml:trace contextRef="#ctx0" brushRef="#br0" timeOffset="113844.44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">16792 10495 0,'0'35'16,"0"1"-16,18-19 16,-18 1-16,18-18 15</inkml:trace>
  <inkml:trace contextRef="#ctx0" brushRef="#br0" timeOffset="114978.679">16828 10248 0,'0'-17'16,"0"-1"-1</inkml:trace>
  <inkml:trace contextRef="#ctx0" brushRef="#br0" timeOffset="116473.948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">18362 9013 0,'-35'142'16,"17"52"0,18-53-1,18-18 1,-1-52-16,36 17 0,-17-53 15,-1 18-15,-17-35 16,-1-18-16,-17 17 16</inkml:trace>
  <inkml:trace contextRef="#ctx0" brushRef="#br0" timeOffset="117369.166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">19279 8731 0,'0'71'16,"-17"-36"-16,17 53 16,0-35-16,17 18 15,1-18 1,17 17-16,-17-52 15,35 17-15,-36-17 16,19-18-16</inkml:trace>
  <inkml:trace contextRef="#ctx0" brushRef="#br0" timeOffset="117776.127">19491 9013 0,'0'53'15,"0"-17"-15,18-1 16,-1-17-16,19-1 16,-1-17-1,-18 0-15</inkml:trace>
  <inkml:trace contextRef="#ctx0" brushRef="#br0" timeOffset="117881.271">19562 8925 0,'0'-17'16,"17"17"0</inkml:trace>
  <inkml:trace contextRef="#ctx0" brushRef="#br0" timeOffset="118076.388">19738 8767 0,'18'0'16,"-1"17"-16,18 36 15,-17-35-15,0 52 16,-18-17-16,0 18 16,0-18-16,-18 35 15,18-35 1</inkml:trace>
  <inkml:trace contextRef="#ctx0" brushRef="#br0" timeOffset="118265.808">19950 9807 0,'-36'36'16,"-17"-1"0,36-18-16,-1 1 0,18 0 15</inkml:trace>
  <inkml:trace contextRef="#ctx0" brushRef="#br0" timeOffset="132741.758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">20690 8802 0,'-17'35'16,"-1"0"0,1 36-1,17-18-15,17-18 0,-17 18 0,18-18 16,-1 1-16,19 34 15,-19-52-15,19-1 16,-1 1-16,-17-18 16,-1 0-16,18 0 0,-35-35 15</inkml:trace>
  <inkml:trace contextRef="#ctx0" brushRef="#br0" timeOffset="133274.542">20902 9084 0,'0'35'16,"0"-17"-16,0 0 0,18 17 16,-1-17-1,1-18-15</inkml:trace>
  <inkml:trace contextRef="#ctx0" brushRef="#br0" timeOffset="133426.318">20973 8855 0,'0'-18'15</inkml:trace>
  <inkml:trace contextRef="#ctx0" brushRef="#br0" timeOffset="133658.146">20973 8855 0,'0'0'0,"88"-36"0,-71 54 0,-17 17 0,36 36 16,-19-36-1,19 36-15,-36-36 16,17 36-16,-17-36 16,-17 0-16,17 0 15,-36-17 1,19 0-16</inkml:trace>
  <inkml:trace contextRef="#ctx0" brushRef="#br0" timeOffset="134232.675">21202 8555 0,'-18'18'16,"36"17"-16,53 53 16,-36-35-16,0 0 15,0 0-15,54 88 16,-54-71-16,0 1 0,0 88 16,-35 17-1,0-105-15,0-1 0,-35 71 16,0-70-16,-36 35 15,36-71 1</inkml:trace>
  <inkml:trace contextRef="#ctx0" brushRef="#br0" timeOffset="140938.404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">19156 12594 0,'0'18'94,"0"-1"-63,0 1 94,0 0-78,17 17-32,-17-17-15,18-1 0,0 19 16,-18-19-16,17 1 16,1 17-16,-18-17 15,0 17-15,-18-35 16,1 18-16</inkml:trace>
  <inkml:trace contextRef="#ctx0" brushRef="#br0" timeOffset="149920.113">19015 11677 0,'0'-18'15,"0"1"-15,0-1 16,-18 18 0,0 0-1,1 18 1,17 17-16,-18 0 0,1 1 15,17-1-15,0 0 0,0 0 16,17 36-16,1-36 16,35 18-1,-18-35-15,18 17 16,-35-35-16,17 0 16</inkml:trace>
  <inkml:trace contextRef="#ctx0" brushRef="#br0" timeOffset="150082.357">19279 11977 0,'0'17'16,"0"19"-1,18-19-15,0-17 16</inkml:trace>
  <inkml:trace contextRef="#ctx0" brushRef="#br0" timeOffset="150225.005">19279 11765 0,'0'-17'0,"18"17"31</inkml:trace>
  <inkml:trace contextRef="#ctx0" brushRef="#br0" timeOffset="150426.238">19420 11571 0,'36'53'15,"17"18"1,17-1 0,-52-35-16,17 36 15,-35-53-15,0 52 16,-35-52-16,17 17 0,-35 0 16</inkml:trace>
  <inkml:trace contextRef="#ctx0" brushRef="#br0" timeOffset="151638.148">20867 12524 0,'17'0'16,"72"0"-1,-36 0-15,17 0 0,89-18 16,-89 18-16,-17 0 0,53-18 16,-71 18-1</inkml:trace>
  <inkml:trace contextRef="#ctx0" brushRef="#br0" timeOffset="152132.751">22472 11642 0,'-35'17'16,"-1"54"0,19-18-16,-19 106 15,36-54-15,-17-16 16,17 16-16,17 72 15,19-124-15,-1 0 0,36 35 16,17-53 0,-53-35-16,0 0 0</inkml:trace>
  <inkml:trace contextRef="#ctx0" brushRef="#br0" timeOffset="152315.727">22772 12241 0,'35'53'0,"0"-35"16,1 17-16,-1 1 0,0-1 15,18 0-15,-18-17 0,54 35 16,-72-36 0,36 19-16,-35-36 15</inkml:trace>
  <inkml:trace contextRef="#ctx0" brushRef="#br0" timeOffset="152488.95">23089 12259 0,'-53'71'15,"36"-18"-15,-36 17 16,18-17-16,17 0 15,18-18-15,0-17 0,0-1 16</inkml:trace>
  <inkml:trace contextRef="#ctx0" brushRef="#br0" timeOffset="152733.177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">23513 11748 0,'17'0'32,"-17"17"-32,18-17 15</inkml:trace>
  <inkml:trace contextRef="#ctx0" brushRef="#br0" timeOffset="153278.661">23689 11589 0,'18'17'16,"-1"19"-1,1-1-15,17-17 0,-17 17 16,0 0-16,34 36 15,-34-36-15,-18 0 0,18 1 16,-18-1-16,0-18 0,-18 36 16,18-35-16,-18 0 15,1-1 1</inkml:trace>
  <inkml:trace contextRef="#ctx0" brushRef="#br0" timeOffset="153700.856">24095 12559 0,'-18'35'15,"18"-17"1,-18 17-16,1 0 0,-18 36 16,17-36-16,0 18 15,1-35 1</inkml:trace>
  <inkml:trace contextRef="#ctx0" brushRef="#br0" timeOffset="154197.262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">24959 11712 0,'-18'88'16,"1"18"-16,17-18 16,35 18-1,-17-70-15,35 16 16,-18-16 0,-17-36-16,17 0 15</inkml:trace>
  <inkml:trace contextRef="#ctx0" brushRef="#br0" timeOffset="154587.035">25188 11994 0,'0'71'0,"0"-53"16,18 35-1,0-36-15,-1-17 0,19 0 16</inkml:trace>
  <inkml:trace contextRef="#ctx0" brushRef="#br0" timeOffset="154720.498">25277 11836 0,'0'17'0,"0"1"31,0 0-31</inkml:trace>
  <inkml:trace contextRef="#ctx0" brushRef="#br0" timeOffset="154918.666">25435 11818 0,'36'35'15,"-1"18"1,18 18 0,-36-36-16,-17 0 0,18 18 15,-36 0 1,1-35-16,17-1 0,-18 1 16</inkml:trace>
  <inkml:trace contextRef="#ctx0" brushRef="#br0" timeOffset="155286.45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">2399 2663 0,'35'18'16,"0"-18"-16,1 18 0,34-18 15,-34 17-15,52-17 16,-53 0-16,0 0 16,-35 18-1</inkml:trace>
  <inkml:trace contextRef="#ctx0" brushRef="#br0" timeOffset="716.921">2505 2875 0,'35'18'0,"0"-18"16,1 0-16,16-18 15,-34 18-15</inkml:trace>
  <inkml:trace contextRef="#ctx0" brushRef="#br0" timeOffset="1323.054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">4145 2910 0,'18'0'47,"-18"18"0,0 0-47,0-1 16,-35 36-1,17-35-15,0 0 0,-17 17 16,0-18 0,35 1-16</inkml:trace>
  <inkml:trace contextRef="#ctx0" brushRef="#br0" timeOffset="4931.374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">5856 2999 0,'0'53'15,"0"-18"1,18-18 0,17-17-16</inkml:trace>
  <inkml:trace contextRef="#ctx0" brushRef="#br0" timeOffset="5714.987">6138 2699 0,'53'-18'16,"0"18"-16,-18 0 16,-17 0-1</inkml:trace>
  <inkml:trace contextRef="#ctx0" brushRef="#br0" timeOffset="5826.592">6156 2875 0,'53'18'0,"-35"-18"16,52 0-16,-35 0 16,1-18-16</inkml:trace>
  <inkml:trace contextRef="#ctx0" brushRef="#br0" timeOffset="6155.787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">7708 2946 0,'-17'35'16,"-19"36"-1,19-54-15,-1 36 0,0-35 16,1-1-16</inkml:trace>
  <inkml:trace contextRef="#ctx0" brushRef="#br0" timeOffset="7256.336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">10266 2716 0,'35'-17'15,"-17"17"-15,35 0 16,-18 0-16,0-18 15,-17 18 1</inkml:trace>
  <inkml:trace contextRef="#ctx0" brushRef="#br0" timeOffset="9636.119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">11977 2840 0,'-18'18'15,"1"-1"-15,17 1 16,-18-1-16,0 1 0,18 0 16,-17-1-16,-1 1 15,0 0-15,1-1 0</inkml:trace>
  <inkml:trace contextRef="#ctx0" brushRef="#br0" timeOffset="11704.469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">11959 2522 0,'0'-17'15,"-17"17"16</inkml:trace>
  <inkml:trace contextRef="#ctx0" brushRef="#br0" timeOffset="13845.875">7655 2611 0,'18'-18'16,"-18"0"-1,0 1-15</inkml:trace>
  <inkml:trace contextRef="#ctx0" brushRef="#br0" timeOffset="14391.263">4128 2558 0,'0'-18'15,"17"18"1</inkml:trace>
  <inkml:trace contextRef="#ctx0" brushRef="#br0" timeOffset="19084.807">1446 3863 0,'0'18'16,"18"34"-1,-18-16-15,0 87 16,18-70-16,-1 18 16,1-1-16,0 1 15,-1-36-15,-17 18 0,0-18 0,18 18 16,0-18 0,-1-35-16</inkml:trace>
  <inkml:trace contextRef="#ctx0" brushRef="#br0" timeOffset="19291.238">1429 3916 0,'53'-18'15,"0"18"1,35-17-16,-35-1 15,-18 18-15,53-18 16,-53 18-16,-17 0 16,0 0-16,-18 18 0,-18 17 15</inkml:trace>
  <inkml:trace contextRef="#ctx0" brushRef="#br0" timeOffset="19423.779">1535 4198 0,'35'0'16,"18"0"-16,-18-18 16,36 1-1,-54 17-15,1 0 0,0 0 16</inkml:trace>
  <inkml:trace contextRef="#ctx0" brushRef="#br0" timeOffset="19706.426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">2258 4445 0,'0'-18'16,"-18"1"-16,1-19 16,17-16-16,0 16 15,35-17-15,-18 36 16,19-19-16,-19 36 15,19 18 1,-19-18-16,36 18 16,-18-1-16</inkml:trace>
  <inkml:trace contextRef="#ctx0" brushRef="#br0" timeOffset="20376.321">3493 4128 0,'-36'52'15,"19"1"1,17 18 0,35-18-16,0-18 15,53-17 1,-17-18-16,-1-18 15,-34 0-15</inkml:trace>
  <inkml:trace contextRef="#ctx0" brushRef="#br0" timeOffset="20526.872">3493 3916 0,'35'-35'15,"0"17"1,18 18 0,-18 0-16</inkml:trace>
  <inkml:trace contextRef="#ctx0" brushRef="#br0" timeOffset="20747.156">3986 3969 0,'0'17'16,"18"-17"-16,0 0 16,-1 0-16,36 0 15,-35 0-15,17-17 16,-17 17-16,-1 0 15,-17 17-15</inkml:trace>
  <inkml:trace contextRef="#ctx0" brushRef="#br0" timeOffset="20881.342">3986 4233 0,'36'18'15,"52"-36"1,-53 18-1,-17 0-15,17-17 16</inkml:trace>
  <inkml:trace contextRef="#ctx0" brushRef="#br0" timeOffset="21354.729">4851 3704 0,'0'35'16,"0"1"-16,0-1 15,0 88-15,17 1 16,-17-71-16,36 106 31,-19-124-31,19 18 0,-1-53 16</inkml:trace>
  <inkml:trace contextRef="#ctx0" brushRef="#br0" timeOffset="21681.53">5662 4057 0,'35'0'15,"1"0"-15,52-18 16,-53 18-16,18 0 16,0-17-16,-18 17 0,18 0 15,-18 0-15,1-18 16</inkml:trace>
  <inkml:trace contextRef="#ctx0" brushRef="#br0" timeOffset="21876.59">5891 3810 0,'-17'53'16,"-1"70"-16,0-52 16,18 52-16,18-70 15,17 18 1,-17-36-16,35 18 15,-18-53-15</inkml:trace>
  <inkml:trace contextRef="#ctx0" brushRef="#br0" timeOffset="22121.687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">4322 5786 0,'70'-18'0,"18"0"15,18-17 1,35 17 0,-105 1-16,-1 17 15</inkml:trace>
  <inkml:trace contextRef="#ctx0" brushRef="#br0" timeOffset="34189.56">5027 4939 0,'0'-18'16,"-18"18"-1,18 18-15,-17 17 16,17-17-16,0 70 15,0 18 1,17-71-16,1 36 0,0-36 16,35 0-1,-36-17-15,36-18 16,-35 0-16,-1-18 16</inkml:trace>
  <inkml:trace contextRef="#ctx0" brushRef="#br0" timeOffset="34341.224">5239 5186 0,'0'35'15,"17"0"1,-17-17-16,36 17 16,-19-35-16,1 0 15</inkml:trace>
  <inkml:trace contextRef="#ctx0" brushRef="#br0" timeOffset="34474.196">5309 5027 0,'-17'0'0,"17"-18"15</inkml:trace>
  <inkml:trace contextRef="#ctx0" brushRef="#br0" timeOffset="34668.094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">5962 5503 0,'53'0'16,"17"-17"0,1-1-1,-36 18 1</inkml:trace>
  <inkml:trace contextRef="#ctx0" brushRef="#br0" timeOffset="36035.728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">7285 4939 0,'18'-18'16,"-1"18"-16,18 0 16,54-35-16,-36 17 15,35 1 1,-53 17-16,0 0 0</inkml:trace>
  <inkml:trace contextRef="#ctx0" brushRef="#br0" timeOffset="36502.487">7461 5027 0,'0'53'15,"36"18"1,-1-36-1,-18-18-15,-17 1 0</inkml:trace>
  <inkml:trace contextRef="#ctx0" brushRef="#br0" timeOffset="36880.316">7849 5274 0,'0'18'15,"18"-1"-15,17 1 0,1 17 16,16 1-16,1-19 16,-17 18-16,17 1 0,35 17 15,-35-18-15,17 0 16,-52-17-1,-1-18-15,-17 17 16</inkml:trace>
  <inkml:trace contextRef="#ctx0" brushRef="#br0" timeOffset="37076.811">8096 5274 0,'-53'71'16,"0"17"0,18 18-16,35-71 15,-17 35-15,17-52 16,35 17-16,-18-35 16,1 0-16</inkml:trace>
  <inkml:trace contextRef="#ctx0" brushRef="#br0" timeOffset="37330.412">8431 4745 0,'-35'53'0,"35"-18"16,-18 0-16,18 1 16,0-1-16,0 0 0,18 36 15,0-54 1,17 19-16,18-1 0,-35-35 16,-1 0-16,1 0 0</inkml:trace>
  <inkml:trace contextRef="#ctx0" brushRef="#br0" timeOffset="37470.373">8608 5009 0,'0'36'16,"17"-1"0,1-17-16,0-1 15,-1-17 1</inkml:trace>
  <inkml:trace contextRef="#ctx0" brushRef="#br0" timeOffset="37603.792">8625 4798 0,'0'-18'16</inkml:trace>
  <inkml:trace contextRef="#ctx0" brushRef="#br0" timeOffset="37798.16">8784 4763 0,'35'52'16,"18"19"-1,-17-18 1,-19 17-16,1-34 0,-36 17 16,-17 17-1,0-52-15</inkml:trace>
  <inkml:trace contextRef="#ctx0" brushRef="#br0" timeOffset="38126.124">9084 5309 0,'18'0'16,"-1"0"-16,54-17 16,-36-1-16,53 0 15,-52 1 1,-1 17-16,18-18 15,-36 18-15</inkml:trace>
  <inkml:trace contextRef="#ctx0" brushRef="#br0" timeOffset="38282.168">9260 5098 0,'0'17'15,"0"36"-15,0-18 16,18 1-16,0 34 15,-1-17-15,19 35 16,-19-52-16,1-1 16,-18 0-16,18-17 0</inkml:trace>
  <inkml:trace contextRef="#ctx0" brushRef="#br0" timeOffset="38660.27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">5062 6138 0,'-17'36'0,"-19"34"15,36-17-15,18 35 16,0-35-16,-1-18 0,54 36 16,-36-36-1,18-17-15,-18 0 0,1-1 16,-1-17-16,-17 0 0</inkml:trace>
  <inkml:trace contextRef="#ctx0" brushRef="#br0" timeOffset="40205.244">5345 6403 0,'0'18'15,"0"17"1,17 0 0,1-17-16,17-18 0</inkml:trace>
  <inkml:trace contextRef="#ctx0" brushRef="#br0" timeOffset="40333.74">5327 6297 0,'0'-18'16,"0"1"0,18-1-1</inkml:trace>
  <inkml:trace contextRef="#ctx0" brushRef="#br0" timeOffset="40541.068">5521 6103 0,'18'0'15,"35"35"-15,17 18 16,-35-17-16,1 69 15,-19-52-15,-17-17 16,0 16-16,0-16 0,0 17 16,-35 0-16,0-18 15</inkml:trace>
  <inkml:trace contextRef="#ctx0" brushRef="#br0" timeOffset="41584.966">6385 6632 0,'18'0'0,"0"0"16,17 0-1,0 0-15,0 0 0,18 0 16,-17 0-16,-1 0 0,0 0 16,-17 18-1</inkml:trace>
  <inkml:trace contextRef="#ctx0" brushRef="#br0" timeOffset="41714.723">6491 6826 0,'71'18'16,"17"-18"0,-18 0-1,-34 0-15</inkml:trace>
  <inkml:trace contextRef="#ctx0" brushRef="#br0" timeOffset="42230.64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">8132 6209 0,'-36'0'16,"-17"0"-16,18 53 16,35 35-1,-18-35-15,18 88 16,18-70-16,0-18 0,-1-1 16,19-16-16,-1 17 15,35 0-15,-34-36 16,17-17-16,-18 0 15</inkml:trace>
  <inkml:trace contextRef="#ctx0" brushRef="#br0" timeOffset="42803.072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">8467 6668 0,'53'17'0,"0"-17"15,17 0 1,-17-17-16,-18 17 0,36-18 16</inkml:trace>
  <inkml:trace contextRef="#ctx0" brushRef="#br0" timeOffset="43221.225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">9190 6138 0,'0'-17'15,"18"17"1,-1 0 0</inkml:trace>
  <inkml:trace contextRef="#ctx0" brushRef="#br0" timeOffset="43730.706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">4604 8026 0,'17'0'32,"36"0"-32,0 17 15,0-17-15,53-17 16,-35 17-16,34-18 16,-69 0-16,34 18 15,-52 0-15,-36 0 31</inkml:trace>
  <inkml:trace contextRef="#ctx0" brushRef="#br0" timeOffset="52456.798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">5239 8378 0,'0'-17'0,"17"17"16,1-18-1,17 18-15,-17 0 16,35-17-16,0-1 16,-18 18-16,18 0 15,-18 0-15,-17 0 16,-36 0 15</inkml:trace>
  <inkml:trace contextRef="#ctx0" brushRef="#br0" timeOffset="55521.029">5380 8079 0,'0'70'15,"0"-17"-15,18 0 0,-1 35 16,1-35-16,17 35 15,-17-52-15,-1-19 16,1 19-16,0-19 0,-18 1 16</inkml:trace>
  <inkml:trace contextRef="#ctx0" brushRef="#br0" timeOffset="57379.094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">7408 7602 0,'-17'0'31,"-1"18"-15,18 53-16,-18-19 16,18-16-16,0 17 0,18-18 15,0 0-15,-18 1 0,35 16 16,-17-34-16,17 0 16,-17-1-16,-1-17 15,18 0-15,-17 0 16</inkml:trace>
  <inkml:trace contextRef="#ctx0" brushRef="#br0" timeOffset="57846.942">7567 7885 0,'0'17'0,"18"36"16,17-18-1,-17-35-15,17 0 16</inkml:trace>
  <inkml:trace contextRef="#ctx0" brushRef="#br0" timeOffset="57974.064">7638 7726 0,'-18'-18'16,"36"18"15</inkml:trace>
  <inkml:trace contextRef="#ctx0" brushRef="#br0" timeOffset="58180.617">7814 7620 0,'35'18'15,"-17"-18"-15,0 35 16,35 18-16,-53-18 15,17 18-15,-17-18 16,0 1-16,0-1 16,0 0-16,-17-17 0,-36 35 15,35-36-15,0 19 0,1-19 16</inkml:trace>
  <inkml:trace contextRef="#ctx0" brushRef="#br0" timeOffset="58563.361">8273 7743 0,'-18'71'0,"18"53"16,0-72 0,0 19-16,18 52 15,17 1-15,-17-89 16,34 36 0</inkml:trace>
  <inkml:trace contextRef="#ctx0" brushRef="#br0" timeOffset="58815.976">8537 8220 0,'0'35'16,"0"18"0,0-35-16,53-1 15,-18-17-15,1 0 0,17 0 16,-36 0-1,1-17-15,0-1 16,-18 0-16,-18 1 0,0-19 0,1 19 16,-1 17-16,0-18 15,1 0-15,-1 18 0,0 0 16</inkml:trace>
  <inkml:trace contextRef="#ctx0" brushRef="#br0" timeOffset="59192.412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">9807 7567 0,'0'18'16,"-17"17"-16,17 36 16,0-36-16,17 35 15,1-52 1,0 17-16,17 18 0,-18-35 15,36 0 1,-35-1-16,0-17 0,-1-17 16</inkml:trace>
  <inkml:trace contextRef="#ctx0" brushRef="#br0" timeOffset="60910.003">9984 7796 0,'17'36'15,"-17"-1"1,36 0 0,-19-17-16</inkml:trace>
  <inkml:trace contextRef="#ctx0" brushRef="#br0" timeOffset="61067.315">10054 7708 0,'0'-17'31,"18"17"-15,-1 0-16</inkml:trace>
  <inkml:trace contextRef="#ctx0" brushRef="#br0" timeOffset="61284.782">10160 7514 0,'18'0'32,"-1"18"-32,1 17 15,0 0-15,34 36 0,-34-36 16,0 0-16,-1 36 15,-17-53-15,0 17 0,-17 18 16,-1-35 0,-17 17-16</inkml:trace>
  <inkml:trace contextRef="#ctx0" brushRef="#br0" timeOffset="62923.378">11007 8202 0,'-18'-18'0,"36"18"15,35-17 1,-18 17-16,35-18 15,-17 18-15,18 0 16,-36 0-16,0-17 16</inkml:trace>
  <inkml:trace contextRef="#ctx0" brushRef="#br0" timeOffset="63091.141">11201 8026 0,'0'35'0,"0"36"15,17-36-15,1 53 16,-18-70-16,35 52 16,-17-52-16,35 17 15</inkml:trace>
  <inkml:trace contextRef="#ctx0" brushRef="#br0" timeOffset="64113.003">12030 7567 0,'-36'0'16,"19"18"-16,17-1 16,-18 19-16,1-1 0,-1 88 15,18-52-15,0 70 16,18-88-16,34 53 16,-34-53-16,70 0 15,-52-36-15,-1 1 16,0 0-16,-17-18 0</inkml:trace>
  <inkml:trace contextRef="#ctx0" brushRef="#br0" timeOffset="64319.686">12277 7726 0,'17'70'0,"-17"36"16,18 0 0,0-53-16,17 35 15,0-17 1,-17-36 0,-1-35-16</inkml:trace>
  <inkml:trace contextRef="#ctx0" brushRef="#br0" timeOffset="64836.265">12629 8043 0,'18'0'16,"17"0"-16,1 0 16,-1 0-16,-17 0 15</inkml:trace>
  <inkml:trace contextRef="#ctx0" brushRef="#br0" timeOffset="65236.604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8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">14358 7567 0,'0'-35'15,"-18"35"-15,18 35 16,0 71 0,18-36-16,-18 72 15,18-19 1,-1-17-16,1-53 15,17 17-15,-17-52 0,0 0 16,-1-18-16,1 0 16</inkml:trace>
  <inkml:trace contextRef="#ctx0" brushRef="#br0" timeOffset="67015.907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">15311 7444 0,'-36'0'16,"19"35"-16,17 0 15,-18 0-15,0 36 16,18 0-16,-17 70 0,17-53 15,17-18-15,19 1 0,17 35 16,-18-71 0,0 0-16,-17 1 0,17-36 15,0 17-15</inkml:trace>
  <inkml:trace contextRef="#ctx0" brushRef="#br0" timeOffset="67883.783">15628 7655 0,'0'53'16,"18"71"-1,-18-71-15,17 52 16,19-34-16,-36-36 15,17 1-15,1-36 16</inkml:trace>
  <inkml:trace contextRef="#ctx0" brushRef="#br0" timeOffset="68005.418">15910 7920 0,'88'-18'16,"-35"1"-1,-17 17 1</inkml:trace>
  <inkml:trace contextRef="#ctx0" brushRef="#br0" timeOffset="68367.767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">16439 7479 0,'-17'53'16,"17"53"0,35-18-16,18 18 15,-18-71-15,1 0 16,-1-17 0</inkml:trace>
  <inkml:trace contextRef="#ctx0" brushRef="#br0" timeOffset="68718.263">16651 7655 0,'0'36'16,"18"16"0,-1-34-16,1 17 15,-18-17-15</inkml:trace>
  <inkml:trace contextRef="#ctx0" brushRef="#br0" timeOffset="68862.98">16686 7514 0,'-17'0'31,"34"0"-31</inkml:trace>
  <inkml:trace contextRef="#ctx0" brushRef="#br0" timeOffset="69039.588">16810 7549 0,'0'0'0,"18"0"16,-1 53-16,1-17 15,-1-19-15,1 54 16,0-54-16,-18 36 16,0-35-16,0 0 0,-18-1 15</inkml:trace>
  <inkml:trace contextRef="#ctx0" brushRef="#br0" timeOffset="69479.849">16916 7461 0,'17'0'47,"1"18"-32,17 0 1,-17-1-16,52 36 16,-34 0-16,17 53 15,-36-53-15,19 70 16,-36-70-16,0 71 16,-18-71-16,-17 17 15,-1-35-15,-17 18 16</inkml:trace>
  <inkml:trace contextRef="#ctx0" brushRef="#br0" timeOffset="70358.8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">6668 7479 0,'17'0'0,"1"0"16,-1 0-16,1 0 0,17 0 15,-17 0 1,0 0-16,-18-18 0,17 18 16</inkml:trace>
  <inkml:trace contextRef="#ctx0" brushRef="#br0" timeOffset="71343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">6279 8202 0,'18'0'0,"0"0"15,-1 0-15,36-18 16,-17 18-16,-1 0 0,18 18 15,-36-18-15</inkml:trace>
  <inkml:trace contextRef="#ctx0" brushRef="#br0" timeOffset="75646.736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">5539 9331 0,'-36'0'16,"19"0"-16,-1 53 16,18-35-16,0 17 15,0 53-15,0-53 16,18 36-16,17-36 15,0 36-15,1-54 16,16 1 0,-34-18-16</inkml:trace>
  <inkml:trace contextRef="#ctx0" brushRef="#br0" timeOffset="76681.598">5680 9578 0,'0'35'16,"0"-17"-16,17 17 15,1-35-15,17 0 16,-17 0-16</inkml:trace>
  <inkml:trace contextRef="#ctx0" brushRef="#br0" timeOffset="76815.049">5680 9384 0,'-18'0'16</inkml:trace>
  <inkml:trace contextRef="#ctx0" brushRef="#br0" timeOffset="77014.354">5768 9313 0,'35'18'16,"18"35"0,18 17-16,-54-34 15,19 52 1,-36-53-16,0 53 0,0-70 15,-36 53 1,19-54-16,-1 1 0</inkml:trace>
  <inkml:trace contextRef="#ctx0" brushRef="#br0" timeOffset="82848.915">6526 9772 0,'-17'0'15,"34"0"1,1-18 0,0 18-16,17 0 15,0 0-15,1 0 16,-1 0-16,18 0 16,-36 0-16,1 0 15,0 0-15,-1 0 0</inkml:trace>
  <inkml:trace contextRef="#ctx0" brushRef="#br0" timeOffset="82999.517">6597 9913 0,'18'35'16,"-1"-35"-16,1 18 15,0-18-15,34 0 16,-16 0-16,-19 0 15,1 0-15</inkml:trace>
  <inkml:trace contextRef="#ctx0" brushRef="#br0" timeOffset="86475.751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">8255 9155 0,'-18'17'16,"1"54"-16,-1-36 15,18 0-15,0 54 16,0-37-16,35 19 16,-17-36-16,17 18 15,-17-35-15,35-1 16,-36-17-16,1-17 15</inkml:trace>
  <inkml:trace contextRef="#ctx0" brushRef="#br0" timeOffset="86876.04">8414 9402 0,'0'35'15,"0"-18"-15,0 36 16,0-17-1,17-19-15,1 1 16</inkml:trace>
  <inkml:trace contextRef="#ctx0" brushRef="#br0" timeOffset="87003.708">8467 9278 0,'-18'-35'16,"0"17"-1</inkml:trace>
  <inkml:trace contextRef="#ctx0" brushRef="#br0" timeOffset="87213.611">8625 9137 0,'0'18'0,"36"17"16,-36 0-16,35 18 16,-17-18-16,-1 1 15,-17-19-15,0 54 16,0-36-16,-17 18 16,-1-18-16,0 1 15</inkml:trace>
  <inkml:trace contextRef="#ctx0" brushRef="#br0" timeOffset="87560.633">8943 9807 0,'35'0'16,"-17"0"-16,-1 0 0,19-17 16,17 17-1,-36 0-15,1 0 0,0 0 16</inkml:trace>
  <inkml:trace contextRef="#ctx0" brushRef="#br0" timeOffset="88182.0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">10125 9419 0,'0'53'16,"17"-18"0,1-17-16,0 0 15,-1-1-15,1-17 0,0 0 16</inkml:trace>
  <inkml:trace contextRef="#ctx0" brushRef="#br0" timeOffset="88816.442">10178 9313 0,'-18'0'15,"36"0"1</inkml:trace>
  <inkml:trace contextRef="#ctx0" brushRef="#br0" timeOffset="89033.567">10283 9102 0,'36'17'16,"-19"19"-16,19-1 15,17 35 1,-18-17-16,-17 0 0,-1 0 15,18 35-15,-35-35 16,-17 35-16,-1-52 16,1 17-16,-19-36 15</inkml:trace>
  <inkml:trace contextRef="#ctx0" brushRef="#br0" timeOffset="90012.43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">6015 11483 0,'-18'18'16,"1"-1"-16,17 1 15,-18 35 1,18-36-16,-18 36 0,18-17 15,0-19-15,18 1 16,-18 0-16,18-18 16,-1 17-16</inkml:trace>
  <inkml:trace contextRef="#ctx0" brushRef="#br0" timeOffset="93966.215">6720 11201 0,'18'17'15,"35"-17"1,35 0 0,-53 0-16,54 0 15,-54 0-15,35 0 16,-52 0-16,0 0 16,17 0-16,-35-17 15,0-1-15</inkml:trace>
  <inkml:trace contextRef="#ctx0" brushRef="#br0" timeOffset="94148.965">7020 11007 0,'-17'70'16,"17"36"-1,0-18 1,17-35-16,-17-18 0,18 54 15,0-54-15,-1 0 16,-17-17-16,18-18 16</inkml:trace>
  <inkml:trace contextRef="#ctx0" brushRef="#br0" timeOffset="94655.602">7479 11130 0,'18'0'32,"34"18"-17,-34-18-15,17 0 0,1 0 16,-19-18-16,36 18 15,-18 0-15,-17 0 0,0 0 16,-18 18 0</inkml:trace>
  <inkml:trace contextRef="#ctx0" brushRef="#br0" timeOffset="94818.083">7567 11324 0,'35'35'16,"-17"-35"-16,17 0 16,1 0-16,-19 0 15,18-17-15,-17 17 0,0 0 16</inkml:trace>
  <inkml:trace contextRef="#ctx0" brushRef="#br0" timeOffset="96068.738">8537 11042 0,'0'0'0,"-17"0"0,17-18 0,17 36 31,36 35-16,-18 0-15,54 35 16,-36-53-16,-1 1 16,1-1-16,-17 0 0,17-17 0,17 35 15,-35-53 1,-17 17-16</inkml:trace>
  <inkml:trace contextRef="#ctx0" brushRef="#br0" timeOffset="96250.945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">9402 10689 0</inkml:trace>
  <inkml:trace contextRef="#ctx0" brushRef="#br0" timeOffset="97436.291">9543 10654 0,'35'18'16,"18"17"-1,0 71 1,-36-89 0,-17 19-16,18 34 0,-18-35 15,-18-17-15,-17 53 16,17-54-16</inkml:trace>
  <inkml:trace contextRef="#ctx0" brushRef="#br0" timeOffset="98799.621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">10936 11218 0,'0'0'0,"35"0"0,18 18 0,53-18 15,-53 0-15,0 0 16,35-18-16,-53 18 15,-17 0-15</inkml:trace>
  <inkml:trace contextRef="#ctx0" brushRef="#br0" timeOffset="99529.34">11395 10389 0,'-18'0'0,"0"53"16,18 35-1,0-52-15,18 122 16,35-69-1,0-19 1,0-35 0,-18-17-16</inkml:trace>
  <inkml:trace contextRef="#ctx0" brushRef="#br0" timeOffset="99676.985">11606 10742 0,'0'35'16,"0"1"-1,18-19-15,0 1 16</inkml:trace>
  <inkml:trace contextRef="#ctx0" brushRef="#br0" timeOffset="99829.117">11624 10619 0,'-18'-18'15,"18"0"1,0 1-16,18-1 16,0 18-16</inkml:trace>
  <inkml:trace contextRef="#ctx0" brushRef="#br0" timeOffset="100057.517">11783 10301 0,'53'35'15,"-36"1"-15,19-1 0,17 53 16,-18-53-16,-18 18 15,1-17-15,0 52 16,-18-35-16,0-18 16,-36 36-16,19-36 15,-54 35 1</inkml:trace>
  <inkml:trace contextRef="#ctx0" brushRef="#br0" timeOffset="100858.191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">6050 12876 0,'-17'0'0,"34"0"16,1 0-1,17 0 1,-17 18-16,-1 0 0,1 17 16,-18 0-1,0 1-15,0-19 16,-18 1-16,36-18 31,17 0-15,1 0-16,16-18 15</inkml:trace>
  <inkml:trace contextRef="#ctx0" brushRef="#br0" timeOffset="102946.765">7056 12665 0,'17'0'16,"1"0"0,-1 0-16,36 0 15,-35 0-15,35 0 16,-35 0-16,35 0 16</inkml:trace>
  <inkml:trace contextRef="#ctx0" brushRef="#br0" timeOffset="103108.803">7197 12524 0,'0'88'0,"-18"18"16,36-18-1,17-18 1,-17-52-16,17 0 0</inkml:trace>
  <inkml:trace contextRef="#ctx0" brushRef="#br0" timeOffset="103304.244">7638 12559 0,'88'-18'16,"0"-17"-16,-53 35 0,-17 0 15,17 0 1</inkml:trace>
  <inkml:trace contextRef="#ctx0" brushRef="#br0" timeOffset="103438.069">7743 12753 0,'71'-18'15,"17"-17"-15,-52 35 16,34-18-16</inkml:trace>
  <inkml:trace contextRef="#ctx0" brushRef="#br0" timeOffset="103898.201">8767 12541 0,'-18'0'0,"36"0"16,-1 36 0,54 34-16,-18-17 15,35 35 1,-53-53-16,53 36 15,-52-36-15,-1-17 16,0 17-16,-17-17 0,-1-18 0,1 0 16</inkml:trace>
  <inkml:trace contextRef="#ctx0" brushRef="#br0" timeOffset="104087.667">9031 12577 0,'-53'88'16,"-17"18"-1,34-1 1,1-16-16,35-54 16,0-17-16,53-1 15,-35-17-15</inkml:trace>
  <inkml:trace contextRef="#ctx0" brushRef="#br0" timeOffset="104393.314">9384 12100 0,'-35'53'16,"17"35"0,0-35-16,36 18 15,-18-18-15,18-36 16,35 36-16,-18-35 15,-18 0-15,54-1 16,-53-17-16,-1 0 16</inkml:trace>
  <inkml:trace contextRef="#ctx0" brushRef="#br0" timeOffset="104548.356">9543 12294 0,'0'36'15,"0"-1"1,17 0-16,19-17 16,-19-18-16,1 0 15,-1 0-15</inkml:trace>
  <inkml:trace contextRef="#ctx0" brushRef="#br0" timeOffset="104682.522">9578 12188 0,'-18'0'16,"36"0"15</inkml:trace>
  <inkml:trace contextRef="#ctx0" brushRef="#br0" timeOffset="104856.428">9701 12100 0,'18'18'0,"17"35"16,-17-18 0,0 0-16,17 36 15,-17 0-15,-18-19 16,0-16-16</inkml:trace>
  <inkml:trace contextRef="#ctx0" brushRef="#br0" timeOffset="105160.484">9613 12876 0,'18'0'16,"35"0"-16,-18 0 15,36 18-15,-54 0 16,19 35-16,-36-18 16,-18 18-1,0-18-15,1-17 0,-1 35 16,0-36-16,18 1 15,18-18 1,17 0-16,1 0 16,-19 0-16,1 0 15</inkml:trace>
  <inkml:trace contextRef="#ctx0" brushRef="#br0" timeOffset="105666.73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2">11218 12435 0,'36'0'15,"34"0"1,1 36-16,-36-36 16,0 17-16,1 19 15,-36 17-15,-18-36 16,-17 54-1,17-36-15,-17 0 0,17 1 16,0-19-16,18 18 0,0-17 0,18 17 16,17-17-1,1-18 1,-19 0-16,1 0 0,0 0 16</inkml:trace>
  <inkml:trace contextRef="#ctx0" brushRef="#br0" timeOffset="106113.315">11271 12771 0,'53'-18'16,"18"18"-16,-36-18 0,71 1 16,-71-1-1,18 0-15,-35 18 0,17-17 16</inkml:trace>
  <inkml:trace contextRef="#ctx0" brushRef="#br0" timeOffset="106328.277">11642 12012 0,'0'71'16,"0"17"0,0-53-16,35 36 15,-17-36-15,17 0 16,0-17-16,18 17 16,-35-17-16,17-18 0</inkml:trace>
  <inkml:trace contextRef="#ctx0" brushRef="#br0" timeOffset="106478.209">11889 12188 0,'0'36'16,"17"-1"0,-17-17-16,36-1 15,-19 1-15,1 0 0</inkml:trace>
  <inkml:trace contextRef="#ctx0" brushRef="#br0" timeOffset="106840.272">11977 11871 0,'35'0'16,"-17"0"-16,-1 0 15,19 18-15,-19-1 0,36 19 16,-18-1 0,-17-18-16,0 54 0,-18 0 15,-18-36-15,18 0 16,-35 36 0,35-36-16,-18 18 15,18-18-15</inkml:trace>
  <inkml:trace contextRef="#ctx0" brushRef="#br0" timeOffset="107314.489">11889 12047 0,'0'-17'16,"0"-1"-1,17 36 1</inkml:trace>
  <inkml:trace contextRef="#ctx0" brushRef="#br0" timeOffset="109060.626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">13758 10513 0,'0'0'0,"0"-18"16,18-17-16,-18 17 15,35-35-15,1 18 16,34-18 0,-52 35-16,17-17 15,-17 35-15,-1 0 16,1 0-16,-18 18 16,18 17-1,-18-17-15,0 52 16,0-17-1,17-17-15,18 34 16,1 18 0</inkml:trace>
  <inkml:trace contextRef="#ctx0" brushRef="#br0" timeOffset="110110.301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">15222 11218 0,'53'-17'16,"18"-1"-1,-36 18 1,-17 0-16</inkml:trace>
  <inkml:trace contextRef="#ctx0" brushRef="#br0" timeOffset="111944.449">15293 11359 0,'18'18'16,"17"-18"-1,-18 0-15,19 0 0,-1 0 16,0-18-16,-17 18 16</inkml:trace>
  <inkml:trace contextRef="#ctx0" brushRef="#br0" timeOffset="112286.262">15804 11007 0,'71'0'16,"0"17"-16,-19 19 16,-52-19-16,18 1 15,-36 35-15,1 17 16,-18 1 0,35-1-1,0-34-15,17 17 16,18-18-16,1-35 15,-1 0-15,36 0 16,-18 0-16,-18 0 16</inkml:trace>
  <inkml:trace contextRef="#ctx0" brushRef="#br0" timeOffset="117111.016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">6791 14111 0,'18'0'16,"35"-18"-1,-36 18 1,36 0-16,-18 0 0,18 0 16,53-17-16,-71 17 15,18 0-15,-17-18 0,-1 18 16,0 0-16,-17 0 16</inkml:trace>
  <inkml:trace contextRef="#ctx0" brushRef="#br0" timeOffset="118636.313">7091 13829 0,'0'106'0,"0"0"16,0-36-16,17 36 15,1-53-15,-18 0 16,35 35-1,-17-70-15,0 17 0,-1-17 16,1-18-16</inkml:trace>
  <inkml:trace contextRef="#ctx0" brushRef="#br0" timeOffset="118819.167">7567 14023 0,'71'0'15,"17"-18"-15,-18 18 16,-52 0-16,-18-17 16</inkml:trace>
  <inkml:trace contextRef="#ctx0" brushRef="#br0" timeOffset="118953.035">7620 14182 0,'35'17'15,"36"-17"-15,-1 0 16,-34 0 0,34-17-16</inkml:trace>
  <inkml:trace contextRef="#ctx0" brushRef="#br0" timeOffset="119575.41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">9172 14305 0,'36'0'16,"-19"0"0,54 18-16,-18-18 15,52-18-15,-34 18 16,35-17-16,-71 17 16,-17 0-16</inkml:trace>
  <inkml:trace contextRef="#ctx0" brushRef="#br0" timeOffset="121043.66">9737 13600 0,'-18'0'0,"-17"88"16,17 0-1,18 18 1,18 0-1,-18-71-15,53 35 16,-36-34-16,19-19 0,34 1 16,-52-18-16,17 0 15,-17-18-15</inkml:trace>
  <inkml:trace contextRef="#ctx0" brushRef="#br0" timeOffset="121210.224">10001 13899 0,'18'53'0,"-18"-17"16,18-1-16,-1-35 16,-17 18-16,18-18 0</inkml:trace>
  <inkml:trace contextRef="#ctx0" brushRef="#br0" timeOffset="121354.997">10001 13688 0,'-17'0'16,"17"-18"-16,17 18 31</inkml:trace>
  <inkml:trace contextRef="#ctx0" brushRef="#br0" timeOffset="121561.931">10178 13494 0,'53'53'16,"17"17"-1,1 18 1,-18 18-16,-36-53 16,-17 35-1,-17-35-15,-36 53 16,17-71-16</inkml:trace>
  <inkml:trace contextRef="#ctx0" brushRef="#br0" timeOffset="132422.914">2187 15399 0,'-17'-18'0,"34"18"63,36-18-48,-18 18-15,1 0 0,52-17 16,-35-1-16,0 1 15,53-1-15,-71 18 16,0-18 0,-17 18-16,-1 18 0,-17 0 15,-17-18 1</inkml:trace>
  <inkml:trace contextRef="#ctx0" brushRef="#br0" timeOffset="132900.201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">3528 15699 0,'53'17'15,"-36"-17"-15,54 0 16,-36 0-16,36 0 16,-54-17-1,19 17-15,-36 17 16</inkml:trace>
  <inkml:trace contextRef="#ctx0" brushRef="#br0" timeOffset="133758.446">3581 15875 0,'35'18'16,"0"-18"-1,1 0-15,52 0 16,-35-18-1</inkml:trace>
  <inkml:trace contextRef="#ctx0" brushRef="#br0" timeOffset="134473.307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">3704 17163 0,'-17'17'31,"17"1"-15,17 17-1,-17 0-15,18 1 16,-18-19-16,17 1 0,1-18 15</inkml:trace>
  <inkml:trace contextRef="#ctx0" brushRef="#br0" timeOffset="139363.372">4392 16528 0,'-18'0'16,"1"17"-16,17 1 16,-18 52-16,1-17 15,-36 89 1,17-72-16,-34 71 16,35-88-16,-1 35 15,19-70-15,17 35 16</inkml:trace>
  <inkml:trace contextRef="#ctx0" brushRef="#br0" timeOffset="139568.396">4604 16863 0,'35'0'16,"36"0"-16,-1-18 15,1 1 1,-54 17-16,19-18 16</inkml:trace>
  <inkml:trace contextRef="#ctx0" brushRef="#br0" timeOffset="139707.476">4604 17022 0,'53'17'15,"-18"1"-15,0-18 0,53-18 16,-52 1-16,52 17 16,-70-18-16</inkml:trace>
  <inkml:trace contextRef="#ctx0" brushRef="#br0" timeOffset="140201.611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">6632 16598 0,'18'18'31,"-18"-1"-31</inkml:trace>
  <inkml:trace contextRef="#ctx0" brushRef="#br0" timeOffset="140753.474">6756 17004 0,'0'53'16,"-18"0"-1,0-36-15,1 19 16,-1-19-16,1 1 15,-1 0-15</inkml:trace>
  <inkml:trace contextRef="#ctx0" brushRef="#br0" timeOffset="141353.384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">9172 16863 0,'18'17'16,"52"19"-1,-52-19-15,0 1 16,-1 0-16,-17-1 0,-17 19 16,-1 16-16,0-34 15,1 17-15,-1-17 16,18 0 0,18-18-16,-1 0 0,19 0 15,17-36-15,-18 36 16,18-17-16</inkml:trace>
  <inkml:trace contextRef="#ctx0" brushRef="#br0" timeOffset="142253.668">9860 16316 0,'-35'88'16,"0"36"-16,-36 17 16,36-71-16,-18 89 15,18-106-15,35-18 16,0 1-16,0-19 15,0 1-15,17-18 0</inkml:trace>
  <inkml:trace contextRef="#ctx0" brushRef="#br0" timeOffset="142419.904">10054 16616 0,'35'17'16,"1"-17"-16,17 0 0,17 0 16,-35 0-16,1 0 15</inkml:trace>
  <inkml:trace contextRef="#ctx0" brushRef="#br0" timeOffset="142549.096">10054 16792 0,'35'18'16,"1"-18"-16,34 0 16,18-35-1,-70 35-15</inkml:trace>
  <inkml:trace contextRef="#ctx0" brushRef="#br0" timeOffset="143394.134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">11765 16916 0,'-17'35'15,"-1"0"1,-35 18 0,18-18-16</inkml:trace>
  <inkml:trace contextRef="#ctx0" brushRef="#br0" timeOffset="144255.385">11800 16492 0,'0'-17'16,"18"34"-1,0-17 1</inkml:trace>
  <inkml:trace contextRef="#ctx0" brushRef="#br0" timeOffset="144746.13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">13847 16193 0,'0'17'16,"0"54"0,-18 52-16,-35 36 15,18-71-15,-53 89 16,35-36 0,35-88-16,0-1 15,18-34-15,18-18 0,0 0 16</inkml:trace>
  <inkml:trace contextRef="#ctx0" brushRef="#br0" timeOffset="145531.286">13988 16633 0,'105'0'15,"-69"-17"-15,52 17 16,-35 0 0,-35 0-16</inkml:trace>
  <inkml:trace contextRef="#ctx0" brushRef="#br0" timeOffset="145657.653">13952 16828 0,'53'17'15,"35"1"1,-35-18-16,36-18 16,-36 1-16,-18-1 0</inkml:trace>
  <inkml:trace contextRef="#ctx0" brushRef="#br0" timeOffset="146174.551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">15593 17004 0,'-18'0'15,"-17"-18"1</inkml:trace>
  <inkml:trace contextRef="#ctx0" brushRef="#br0" timeOffset="150234.06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">3510 17939 0,'0'-18'32,"0"36"14,0-1-30,18 89-16,-18-53 16,17 88-16,-17-88 15,18 71 1,-18-89-16,18 35 16,-1-70-16,-17 18 15,0-36-15</inkml:trace>
  <inkml:trace contextRef="#ctx0" brushRef="#br0" timeOffset="156891.01">3316 18080 0,'-18'-18'16,"36"-17"-1,0 0 1,17-1-16,-35 1 0,35 0 16,-35 17-1,18 1-15,-18-1 0,18 18 32,-1 35-32,-17 0 15,36 18-15,-19-35 16,1 0-16,17-1 15,-17 1-15,35 17 16,-18-35-16,0 0 0</inkml:trace>
  <inkml:trace contextRef="#ctx0" brushRef="#br0" timeOffset="157519.381">8802 17604 0,'17'-18'16,"-17"71"15,18-18-31,-18 18 0,0 35 16,0-35-1,18 35-15,-18-52 16,17 34-16,1-34 15,-18-1-15,0-18 16,-18 1 0</inkml:trace>
  <inkml:trace contextRef="#ctx0" brushRef="#br0" timeOffset="157748.585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">12629 17762 0,'18'-17'31,"17"-19"-15,54-52-16,-54 35 15,0 0-15,18 18 0,0-35 16,-18 52-16,-17-17 15,0 35-15,-18 17 16,17 1 0,-17 17-16,18 1 0,-1 69 15,19-16 1,-19-54-16,1-18 0</inkml:trace>
  <inkml:trace contextRef="#ctx0" brushRef="#br1" timeOffset="170193.262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">22966 3845 0,'0'36'16,"17"-19"-16,-17 36 15,0-35-15,18 17 16,-18 18-16,0-35 16,0-1-16,0 1 15</inkml:trace>
  <inkml:trace contextRef="#ctx0" brushRef="#br0" timeOffset="184414.471">23813 3404 0,'35'0'0,"18"0"16,-18 0-1,18 0-15,17-17 16,-17 17 0,-17 0-16,-54 17 15</inkml:trace>
  <inkml:trace contextRef="#ctx0" brushRef="#br0" timeOffset="184545.527">23936 3598 0,'53'0'16,"35"0"0,-53-17-16,18-1 15,-35 18-15</inkml:trace>
  <inkml:trace contextRef="#ctx0" brushRef="#br0" timeOffset="187099.374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">26141 2558 0,'35'0'31,"-17"0"-31,52 0 16,-17 0-16,71-18 15,-71 18-15,52-35 16,-69 35-16,17-18 16,-53 0-16</inkml:trace>
  <inkml:trace contextRef="#ctx0" brushRef="#br0" timeOffset="188101.14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">25241 3563 0,'-17'-18'15,"52"18"16,71-17-31,-36 17 16,1 0-16,141-18 16,-89 1-16,0-1 15,19 18-15,-1-18 0,-18 1 0,106-1 16,-140 18 0,-36 0-16,-18 0 0,0 0 15,-53 0-15,1 0 16</inkml:trace>
  <inkml:trace contextRef="#ctx0" brushRef="#br0" timeOffset="189374.7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">26935 4128 0,'17'35'16,"-17"-18"-16,18 36 15,0 0 1,-18-35-16,0 17 0,0-17 16</inkml:trace>
  <inkml:trace contextRef="#ctx0" brushRef="#br1" timeOffset="209360.882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-193850.7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-193631.561">22931 9013 0,'17'89'16,"-17"-54"-16,18 36 15,-1-19 1,1-34-16,-18 0 0</inkml:trace>
  <inkml:trace contextRef="#ctx0" brushRef="#br0" timeOffset="-192118.545">23460 8608 0,'-18'-18'16,"36"18"15,-1 0-15,-17 18-1,18-18-15,-18 17 16</inkml:trace>
  <inkml:trace contextRef="#ctx0" brushRef="#br0" timeOffset="-192007.352">23477 8819 0,'18'18'16,"0"-18"-1,-1 0 1</inkml:trace>
  <inkml:trace contextRef="#ctx0" brushRef="#br0" timeOffset="-191550.086">23954 8661 0,'35'0'31,"-17"-18"-31,34 18 16,-16 0-16,-1 0 15,-17 0-15,-1-18 16</inkml:trace>
  <inkml:trace contextRef="#ctx0" brushRef="#br0" timeOffset="-191412.35">24024 8767 0,'53'0'0,"-35"0"0,17 0 16,18 0 0,-18 0-16,-17 0 15</inkml:trace>
  <inkml:trace contextRef="#ctx0" brushRef="#br0" timeOffset="-189370.469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-189182.814">26141 8996 0,'0'17'0,"35"19"16,-35-1-16,18-17 15,-18-1-15,0 19 16,0-19-16</inkml:trace>
  <inkml:trace contextRef="#ctx0" brushRef="#br0" timeOffset="-188808.639">26793 8802 0,'18'0'0,"0"0"16,17-18-16,36 1 15,-36 17-15,18 0 16,-18-18-16</inkml:trace>
  <inkml:trace contextRef="#ctx0" brushRef="#br0" timeOffset="-188164.209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-186928.95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-186479.136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-186293.614">30533 8908 0,'18'70'15,"-18"-35"-15,0 1 16,0 17 0,0-36-16,0 1 0</inkml:trace>
  <inkml:trace contextRef="#ctx0" brushRef="#br0" timeOffset="-185210.303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-184961.086">22983 10425 0,'36'17'16,"-1"1"-16,0 0 15,-17-1 1,0 1-16,-1 35 0,-17-18 16,0-17-16,-17 17 15,-1-17-15,0-1 16,18 1-1,18-18-15,17 0 16,1 0-16,34 0 16,-35 0-16,1-18 15</inkml:trace>
  <inkml:trace contextRef="#ctx0" brushRef="#br0" timeOffset="-184809.215">23654 10266 0,'0'17'16,"0"1"-16</inkml:trace>
  <inkml:trace contextRef="#ctx0" brushRef="#br0" timeOffset="-184674.746">23742 10566 0,'0'-18'31,"18"18"-31,-1-18 16</inkml:trace>
  <inkml:trace contextRef="#ctx0" brushRef="#br0" timeOffset="-184493.715">24007 10319 0,'52'0'15,"-34"-18"1,35 18-16,-35 18 15,-1-18-15,-17 17 16</inkml:trace>
  <inkml:trace contextRef="#ctx0" brushRef="#br0" timeOffset="-184381.904">24042 10530 0,'17'0'15,"19"18"-15,-19-18 0,1-18 16,35 18-1</inkml:trace>
  <inkml:trace contextRef="#ctx0" brushRef="#br0" timeOffset="-183788.281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-183506.638">26070 10530 0,'36'-17'16,"16"17"-1,-16 0-15,-19 0 0,1 17 16,-18 1-1,0 17 1,0-17-16,-18 17 0,1 1 16,-1-19-16,18 1 0,-18 17 15,36-17 1,35-1 0,-35-17-16,52 0 15,-34 0-15,34-17 16,-52 17-16</inkml:trace>
  <inkml:trace contextRef="#ctx0" brushRef="#br0" timeOffset="-183259.342">27199 10425 0,'53'0'15,"0"17"-15,0-17 0,35-17 16,-53-1-16</inkml:trace>
  <inkml:trace contextRef="#ctx0" brushRef="#br0" timeOffset="-182859.292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-182227.724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-181824.756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-181546.143">30233 10530 0,'53'0'16,"-18"0"-16,1 18 16,-36 0-16,-18 17 15,0 0 1,1 1-16,-1-19 15,18 18 1,18-17-16,-1 0 0,19-1 16,-19-17-16,36 0 15,-18 18 1,-17-18-16</inkml:trace>
  <inkml:trace contextRef="#ctx0" brushRef="#br0" timeOffset="-180661.28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-180489.994">23689 11659 0,'-18'0'16,"1"36"-1,17-19-15,0 19 16</inkml:trace>
  <inkml:trace contextRef="#ctx0" brushRef="#br0" timeOffset="-180366.239">23742 12012 0,'0'18'16,"18"-18"-1</inkml:trace>
  <inkml:trace contextRef="#ctx0" brushRef="#br0" timeOffset="-180195.282">24148 11765 0,'70'0'16,"1"0"0,-36 0-1,-17 0-15,-18 18 0</inkml:trace>
  <inkml:trace contextRef="#ctx0" brushRef="#br0" timeOffset="-180078.268">24165 12012 0,'36'18'16,"16"-18"-16,-16-18 16,-1 18-16,18-18 15,-18 1-15</inkml:trace>
  <inkml:trace contextRef="#ctx0" brushRef="#br0" timeOffset="-179193.731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-178848.37">27481 11836 0,'18'0'31,"0"0"-31,17-18 0,36 0 15,-19 18 1,-16 0-16,34 0 16</inkml:trace>
  <inkml:trace contextRef="#ctx0" brushRef="#br0" timeOffset="-178337.342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-176850.663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-176419.807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-176252.119">30815 12241 0,'-17'0'16</inkml:trace>
  <inkml:trace contextRef="#ctx0" brushRef="#br0" timeOffset="-175296.084">29087 9384 0,'17'0'16,"36"0"-1,18 0-15,105 0 16,-70-18-16,141 18 16,-106 0-16,141 0 15,-158 0-15,105 18 16,-159-18-16,19 0 16</inkml:trace>
  <inkml:trace contextRef="#ctx0" brushRef="#br0" timeOffset="-174549.405">28875 10989 0,'18'0'16,"52"0"-1,1 0 1,17-18-16,0 18 0,18 0 16,0 0-16,141-17 15,-124 17-15,106-18 16,-140 18-16,-19 0 0,-17 0 16</inkml:trace>
  <inkml:trace contextRef="#ctx0" brushRef="#br0" timeOffset="-174100.229">29192 12471 0,'53'0'16,"-17"17"0,87-17-16,-35 0 15,0 0-15,124 18 16,-106-18-16,141 0 15,-141 0-15,70 0 16,-123 0-16,-18-18 16</inkml:trace>
  <inkml:trace contextRef="#ctx0" brushRef="#br0" timeOffset="-172120.638">16475 16563 0,'17'-18'0,"36"18"15,71-17-15,-36-1 16,18 18-16,158 0 16,-140 0-16,-1-18 0,107 18 15,-142-17 1,-18 17-16,-17 0 0,-17 0 15,-19 0-15</inkml:trace>
  <inkml:trace contextRef="#ctx0" brushRef="#br0" timeOffset="-171810.357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-169944.716">5627 15787 0,'17'0'0,"36"0"16,-35 0-16,17 0 15,71 0-15,-35-18 16,52-17-16,-52 35 16,-36-18-16,18 18 0,0 0 15</inkml:trace>
  <inkml:trace contextRef="#ctx0" brushRef="#br0" timeOffset="-169684.004">5821 15416 0,'-53'18'16,"-35"35"0,52-18-16,-52 53 15,35-17 1,53-36-16,0 36 15,36-36-15,-1-17 0,53 17 16,-35-17 0,18-1-16,-1 1 0,54 35 15,-71-36-15,35 19 16,-53-19-16</inkml:trace>
  <inkml:trace contextRef="#ctx0" brushRef="#br2" timeOffset="-79481.407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-76362.254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-76017.726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-75516.662">3069 11201 0,'-17'0'0,"34"-18"32,18-17-17,36-53-15,-36 35 16,1 0-16,-19 17 15,18-16-15,1-37 16,-1 54-16,-35 0 0,18 17 16,-1 1-16,-17 34 15,53 54 1,-35-36-16,52 36 16,-34-36-1,34 53-15,-34-53 16</inkml:trace>
  <inkml:trace contextRef="#ctx0" brushRef="#br2" timeOffset="-57580.379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-57175.989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-56808.771">2822 13423 0,'36'0'15,"-1"0"1,-18 0-1,1 18-15,-18-1 16,-18 1-16,1 17 16,-1-17-16,18 0 15,-17 17-15,17-17 16,0-1-16,17 1 16,18-18-1,-35 18 16,-17-18-15,-1 17 0,18 1-16,-17-18 0,-1 17 15,0 1 1,-17 0-16</inkml:trace>
  <inkml:trace contextRef="#ctx0" brushRef="#br2" timeOffset="-56119.22">2275 13952 0,'0'18'16,"0"0"-1,0-1-15</inkml:trace>
  <inkml:trace contextRef="#ctx0" brushRef="#br2" timeOffset="-55973.609">2311 14129 0,'17'17'16,"1"-17"0</inkml:trace>
  <inkml:trace contextRef="#ctx0" brushRef="#br2" timeOffset="-55849.932">2364 14217 0,'0'18'16</inkml:trace>
  <inkml:trace contextRef="#ctx0" brushRef="#br2" timeOffset="-55240.528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-54839.802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-54544.478">2575 14781 0,'0'53'15,"18"-17"1,0-36 0,-18-18-1,0 0-15,0-35 16,0 36-16,17-1 0,-17 0 15,18 1-15,-1-1 16,19 18-16,-1 18 16,-17-1-16,17 36 15,-35-35-15,18 0 16,-1 35-16,1-36 16,-18 1-1</inkml:trace>
  <inkml:trace contextRef="#ctx0" brushRef="#br2" timeOffset="-49679.002">14570 12012 0,'-18'0'15,"36"0"16,35-18-15,0 18-16,-1 0 0,54 18 16,-35-18-16,35 0 15,-53 0-15,17 0 16,-70 18-16</inkml:trace>
  <inkml:trace contextRef="#ctx0" brushRef="#br2" timeOffset="-863.136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-367.013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-200.592">22966 14482 0,'35'0'16,"18"0"-1,35-36 1,0 19 0,-52-1-16,17 0 15,-36 1-15</inkml:trace>
  <inkml:trace contextRef="#ctx0" brushRef="#br2" timeOffset="-23.219">23160 14235 0,'0'88'15,"0"-53"-15,-18 71 16,18-18 0,18-35-16,-18-18 0,18 36 15,-1-36 1</inkml:trace>
  <inkml:trace contextRef="#ctx0" brushRef="#br2" timeOffset="226.759">23372 14552 0,'0'71'15,"0"-18"1,17-18-16,36 18 15,0-36 1,-18-17-16,-17 0 0,17 0 0,-17-17 16,-18-1-16,0 0 0,0 1 15,-35-36-15,17 35 16,0-17-16,-17 17 0,0 1 16,17 17-1,0 0-15,18 17 16</inkml:trace>
  <inkml:trace contextRef="#ctx0" brushRef="#br2" timeOffset="389.36">23724 14711 0,'-17'-18'16,"-1"-17"-1,18-18 1,0 0-16,18 35 0,-18 1 15,35-18-15,-17 35 16</inkml:trace>
  <inkml:trace contextRef="#ctx0" brushRef="#br2" timeOffset="515.615">23883 14587 0,'18'71'15,"-1"-1"1,-17-34-16,36-1 15,-36-17-15,17-18 16,1 0-16</inkml:trace>
  <inkml:trace contextRef="#ctx0" brushRef="#br2" timeOffset="661.488">23936 14217 0,'18'-18'16,"-1"18"0,1 18-16</inkml:trace>
  <inkml:trace contextRef="#ctx0" brushRef="#br2" timeOffset="978.957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1497.322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1690.084">24994 14411 0,'53'18'15,"18"-18"-15,-18-18 16,0 18-16,35-18 16,0 1-1,-106-1 1</inkml:trace>
  <inkml:trace contextRef="#ctx0" brushRef="#br2" timeOffset="1867.556">25153 14076 0,'35'141'15,"-35"-53"-15,18-17 16,0 17-16,17 53 16,-17-70-16,-1-1 15,1-35-15,-1 54 16,1-72-16,0 1 15</inkml:trace>
  <inkml:trace contextRef="#ctx0" brushRef="#br2" timeOffset="2011.215">25523 14499 0,'18'53'16,"0"18"-1,-1-54-15,1 19 16,-18-19-16</inkml:trace>
  <inkml:trace contextRef="#ctx0" brushRef="#br2" timeOffset="2156.831">25594 14182 0,'0'-18'16,"35"36"-16,-17 17 16</inkml:trace>
  <inkml:trace contextRef="#ctx0" brushRef="#br2" timeOffset="2391.631">25735 14570 0,'18'35'16,"17"0"-16,18-17 16,-18-18-1,18 0-15,-35-18 16,-1 1-16,-34-19 16,17 19-1,-18-19-15,-35 1 16,36 0-16,-1 17 0,-17 1 15,35-1 1,17 36-16</inkml:trace>
  <inkml:trace contextRef="#ctx0" brushRef="#br2" timeOffset="2640.65">26123 14623 0,'0'17'15,"0"1"1,-17-36 15,17 1-31,0-19 0,0 1 16,17 17-16,1 1 15,-1-18-15,1 35 16,0 0-16,-1 0 0,1 0 16,0 17-16,-1 1 0,1-1 15,0 19-15,-1-19 16,1 19-1,-18-19-15,0 1 16,0 0-16</inkml:trace>
  <inkml:trace contextRef="#ctx0" brushRef="#br2" timeOffset="38001.333">353 4374 0,'17'0'15,"36"18"-15,36-18 16,-37 0-16,37-18 16,-36 18-16,-18 0 15,35-17 1,-52 17-16,17-18 15,-17 18-15</inkml:trace>
  <inkml:trace contextRef="#ctx0" brushRef="#br2" timeOffset="38227.47">635 4163 0,'18'17'15,"17"-17"1,0 18-16,36 0 0,-18-18 15,0 17-15,-18-17 16,0 18-16,18 35 16,-35-35-16,-1 17 0,-17 0 15,0 0-15,-35 54 16,17-37-16,-52 54 16,35-53-16,-1 0 0,19 18 15,17-54-15</inkml:trace>
  <inkml:trace contextRef="#ctx0" brushRef="#br2" timeOffset="40201.2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0745.644">3933 10866 0,'0'-18'16,"36"18"-1,-1 0-15,18 0 16,0 0-16,70 18 15,-70-18-15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">617 4780 0,'36'18'16,"-19"-1"0,36 36-1,-18-17-15,1-19 0,17 36 16,-36-35-16,36 17 16,-35-17-16,-18 17 15,0-17-15,0 17 16,-18-17-16,1-1 15,-1-17 1,0 18-16,1-1 16,17 1-1</inkml:trace>
  <inkml:trace contextRef="#ctx0" brushRef="#br0" timeOffset="1018.096">476 6597 0,'-17'0'16,"34"0"-16,36 0 31,-18 18-31,36-18 16,-18 0-16,-18 0 0,0 0 15,54 0 1,-72 17-16,19-17 0,-1 0 15,-17-17 1,-18-1 0</inkml:trace>
  <inkml:trace contextRef="#ctx0" brushRef="#br0" timeOffset="1296.224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">13141 7320 0,'53'18'0,"0"-18"15,17 17-15,-17-17 0,35 0 16,1 0-16,140 0 16,-106 0-16,124 0 15,-123 0-15,-18 0 16,0 0-16,35 18 15,-88-18-15,-1 0 16</inkml:trace>
  <inkml:trace contextRef="#ctx0" brushRef="#br0" timeOffset="31605.608">24941 7338 0,'18'0'0,"17"0"16,-17-18-16,88 18 16,-18 0-1,141 0-15,-105 0 16,193 18 0,-158-1-16,176 19 15,-194-36-15,-17 17 0,52 1 16,-123 0-16</inkml:trace>
  <inkml:trace contextRef="#ctx0" brushRef="#br0" timeOffset="42616.784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">5045 8643 0,'-18'-18'16,"0"18"-16,1 0 15,-36 36-15,35-1 16,-52 71-16,34-36 16,-52 107-1,35-89-15,-35 71 16,35-89-16,18-17 16,0 0-16,17-18 0,-17 36 15,35-53-15,-18 17 16</inkml:trace>
  <inkml:trace contextRef="#ctx0" brushRef="#br0" timeOffset="43793.844">5450 8978 0,'18'0'32,"17"0"-17,18 0 1,-17 0-16,34 0 15,-35-17-15,1 17 16,17 0-16,-36 0 16,1 0-16,-1 17 15,-34-17-15</inkml:trace>
  <inkml:trace contextRef="#ctx0" brushRef="#br0" timeOffset="43938.098">5556 9190 0,'36'0'0,"-1"18"16,35-36-1,-17 0 1,-35 18-16,17 0 16</inkml:trace>
  <inkml:trace contextRef="#ctx0" brushRef="#br0" timeOffset="45272.648">7197 8714 0,'-18'0'16,"36"0"0,52 53-1,-17-18 1,-18-18-16,1 1 0,52 35 16,-53-35-1,0-1-15,1 1 0,17 17 16,-36-17-16,19 17 15,-36-17 1</inkml:trace>
  <inkml:trace contextRef="#ctx0" brushRef="#br0" timeOffset="45522.437">7532 8573 0,'-35'35'0,"17"0"16,-35 36-16,18-36 15,-1 0-15,1 71 16,18-71-16,-1 1 15,18-1-15,-18 0 16,18 0-16,0-17 0,18 0 16,-18-1-16</inkml:trace>
  <inkml:trace contextRef="#ctx0" brushRef="#br0" timeOffset="45946.166">7832 8273 0,'-18'0'15,"0"0"1,1 53-1,17 17 1,0-35-16,0 36 16,35 0-16,-17-36 15,-1-18-15,19 19 16,-19-1 0,1-35-16,0 0 0</inkml:trace>
  <inkml:trace contextRef="#ctx0" brushRef="#br0" timeOffset="46130.298">7955 8449 0,'0'35'16,"0"-17"-16,0 0 15,18-1-15,-18 1 16,0 0-16,17 17 0,-17-18 15,18-17-15,-18 18 16</inkml:trace>
  <inkml:trace contextRef="#ctx0" brushRef="#br0" timeOffset="46357.624">8202 8414 0,'18'35'15,"17"0"1,-35-17-16,18 53 16,-18-36-1,-18 0-15,18-17 16,-35-1-1</inkml:trace>
  <inkml:trace contextRef="#ctx0" brushRef="#br0" timeOffset="46858.811">7638 7549 0,'0'18'31,"17"17"-15,-17-17-16,0 53 16,0-19-1,0-16-15,18 70 0,-18-53 16,0 52-16</inkml:trace>
  <inkml:trace contextRef="#ctx0" brushRef="#br0" timeOffset="47408.572">7708 9560 0,'0'18'16,"-17"35"0,17 0-16,0 53 15,-18-36-15,0 89 16,1-89-1,17-17-15,0 53 16,0-53-16,17 18 16,1-54-16,0 1 15</inkml:trace>
  <inkml:trace contextRef="#ctx0" brushRef="#br0" timeOffset="47932.208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">8890 8396 0,'-18'0'15,"1"18"1,17 35-1,0-36-15,17 54 16,-17-36-16,36 36 16,-19-54-16,19 36 15,-36-35-15,17 0 16</inkml:trace>
  <inkml:trace contextRef="#ctx0" brushRef="#br0" timeOffset="48671.85">9084 8555 0,'18'0'0,"-1"0"16,-17 18 0,0-1-16,0 1 0,-17 17 15,17-17 1,0 17-16,-18-17 15,18-1-15,18 1 0,-1 0 16,1-18-16,0 0 16,-1 0-16,19 0 15,-19 0-15,18 0 16</inkml:trace>
  <inkml:trace contextRef="#ctx0" brushRef="#br0" timeOffset="48893.942">9349 8467 0,'17'17'16,"-17"1"-16,18 35 15,-18-18 1,18 0-16,-18-17 0,0 17 15,-18 18-15,18-35 16,0 0-16,-18-1 0,1-17 16</inkml:trace>
  <inkml:trace contextRef="#ctx0" brushRef="#br0" timeOffset="49175.647">9084 7655 0,'-18'53'16,"18"18"-16,0-18 16,0 70-16,0-70 0,0 18 15,0-1-15,0 71 16</inkml:trace>
  <inkml:trace contextRef="#ctx0" brushRef="#br0" timeOffset="49493.885">9066 9719 0,'-17'141'16,"-1"36"0,0-89-16,18 88 15,0-105-15,0-1 0,18-17 16,-18-18-16,0 1 0,18-1 15</inkml:trace>
  <inkml:trace contextRef="#ctx0" brushRef="#br0" timeOffset="49817.272">9719 9190 0,'18'0'15,"-18"-18"-15,0 1 16,17 17 0</inkml:trace>
  <inkml:trace contextRef="#ctx0" brushRef="#br0" timeOffset="49975.359">10001 9172 0,'18'0'0,"-18"-17"16,18 17-1,-1-18-15,1 18 16</inkml:trace>
  <inkml:trace contextRef="#ctx0" brushRef="#br0" timeOffset="50078.16">10248 9155 0,'0'-18'15</inkml:trace>
  <inkml:trace contextRef="#ctx0" brushRef="#br0" timeOffset="50628.09">10654 8890 0,'18'0'15,"-1"35"-15,36 1 16,-18-1 0,1-18-16,34 36 15,-35-35-15,1 0 0,17 17 16,-18 0-1,-17-17-15</inkml:trace>
  <inkml:trace contextRef="#ctx0" brushRef="#br0" timeOffset="50829.478">10936 8855 0,'-35'70'16,"0"-17"-1,-1-18-15,19 36 16,-1-36-16,18-17 16,0 17-16,0-17 15</inkml:trace>
  <inkml:trace contextRef="#ctx0" brushRef="#br0" timeOffset="51094.607">11060 8431 0,'-18'53'16,"18"0"-1,0-17-15,18 16 0,-1-16 16,19 17 0,-19-18-16,36 0 15,-35-17-15,17-18 16</inkml:trace>
  <inkml:trace contextRef="#ctx0" brushRef="#br0" timeOffset="51529.839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">11218 9631 0,'0'53'16,"0"53"-1,18-53-15,-18 123 16,0-88-16,0 0 0,0 89 16,0-124-1,0 0-15,0-18 0,0 0 16,18-35-16</inkml:trace>
  <inkml:trace contextRef="#ctx0" brushRef="#br0" timeOffset="52979.346">11642 8449 0,'0'35'15,"0"1"-15,0 34 16,17-35-16,-17 18 16,0-17-1,-17 34-15,17-52 16,-18 17-16</inkml:trace>
  <inkml:trace contextRef="#ctx0" brushRef="#br0" timeOffset="53709.789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">15681 8925 0,'18'0'31,"-1"18"-31,19 17 16,-19-17-16,18 17 16,-17-17-16,35-1 15,-53 1-15,18-18 16</inkml:trace>
  <inkml:trace contextRef="#ctx0" brushRef="#br0" timeOffset="57035.909">15875 8925 0,'-18'36'16,"-17"-1"-1,17-18-15,1 36 16,-1-35-16,1 0 16,17-1-16,-18 1 0,18 0 15</inkml:trace>
  <inkml:trace contextRef="#ctx0" brushRef="#br0" timeOffset="57285.968">16175 9031 0,'-35'35'15,"17"18"1,0-35-16,1 17 16,17-17-16</inkml:trace>
  <inkml:trace contextRef="#ctx0" brushRef="#br0" timeOffset="57841.082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">16933 8343 0,'0'0'0,"18"18"15,17 17 1,-17-17-16,35 52 16,-36-17-16,36 18 15,-35-18-15,17 53 16,-35-54-16,-17 54 16,-19-35-16,1-18 15</inkml:trace>
  <inkml:trace contextRef="#ctx0" brushRef="#br0" timeOffset="60388.509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">15434 10283 0,'0'36'15,"18"34"-15,-18 19 16,17-37-16,-17 107 16,0-53-1,18-35 1,-18-36-1,0-18-15,-18-34 16</inkml:trace>
  <inkml:trace contextRef="#ctx0" brushRef="#br0" timeOffset="65326.625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">16104 10142 0,'18'18'0,"0"0"16,17 17-16,-17-17 16,-1-18-16,18 17 0,-17 1 15,17-1-15,-17-17 16</inkml:trace>
  <inkml:trace contextRef="#ctx0" brushRef="#br0" timeOffset="66222.144">16281 10160 0,'-18'18'0,"0"-1"16,-17 1-16,18 0 16,-1-1-16,18 1 15,0-1-15,18-17 16</inkml:trace>
  <inkml:trace contextRef="#ctx0" brushRef="#br0" timeOffset="66494.087">16404 10072 0,'18'0'15,"-18"17"-15,17-17 16,1 18-16,17 0 0,1-1 16,-19-17-16,36 18 15,-35 0-15,17-18 16,-35 17-1,18-17-15</inkml:trace>
  <inkml:trace contextRef="#ctx0" brushRef="#br0" timeOffset="66678.246">16633 10037 0,'-35'52'15,"18"-34"1,-36 17-16,53 1 16,-18-19-16,0 19 15,18-19-15,18 1 0,0-1 16</inkml:trace>
  <inkml:trace contextRef="#ctx0" brushRef="#br0" timeOffset="67251.205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">15258 10777 0,'17'-17'15,"1"-1"-15,-18 0 16,0 1-1,18 17 17,-18 17-17,-18 19-15,18-19 16,0 1-16,0 35 16,0-18-16,18 18 15,-18-18-15,0-17 16,0 35-16,17-35 15,-17 17-15,0-17 16,18-18-16</inkml:trace>
  <inkml:trace contextRef="#ctx0" brushRef="#br0" timeOffset="68328.347">15505 10813 0,'0'17'31,"0"19"-15,0-19-16,0 1 0,0 17 0,0-17 16,17 35-16,-17-18 15,0 18 1,0-35-16,18 17 16,-18-18-16,0 1 15</inkml:trace>
  <inkml:trace contextRef="#ctx0" brushRef="#br1" timeOffset="94389.461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">13070 5680 0,'18'-18'15,"70"18"1,-17-18-16,123 1 16,-71 17-16,1 0 0,140-18 15,-17 18 1,-123 18-16,-18-18 0,-1 0 16,54 17-1,-88-17-15,17 0 16,-70 0-16,-1 0 0,-34-17 15</inkml:trace>
  <inkml:trace contextRef="#ctx0" brushRef="#br1" timeOffset="95974.623">24818 5662 0,'18'-18'16,"17"18"-16,0 0 16,106-17-16,-53 17 15,18 0-15,35 0 0,0 0 16,18 0-16,194 0 16,-194 0-16,-18 0 15,53 0-15,-124 0 16,-34 0-16</inkml:trace>
  <inkml:trace contextRef="#ctx0" brushRef="#br1" timeOffset="102347.935">3440 12577 0,'17'0'31,"19"0"-15,-19-18-16,71 0 15,1 18 1,-37-17-16,19 17 16,-36 0-16,18-18 15,-35 18-15,-1 0 16</inkml:trace>
  <inkml:trace contextRef="#ctx0" brushRef="#br1" timeOffset="102675.773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">4286 13053 0,'71'0'16,"17"-18"0,0-17-1,-53 35-15,18 0 0,-17-18 16,-1 18-16,0 0 0</inkml:trace>
  <inkml:trace contextRef="#ctx0" brushRef="#br1" timeOffset="109282.49">4904 12294 0,'0'18'47,"-18"17"-47,18 1 15,0-1-15,0 35 16,18-52-16,-1 53 15,1-54-15,0 36 16,-1-35-16,1 17 16,-1-35-16,-17 18 15</inkml:trace>
  <inkml:trace contextRef="#ctx0" brushRef="#br1" timeOffset="109834.393">5133 12365 0,'0'18'16,"0"-1"0,0 1-16,18 17 0,-18 0 15,0-17-15,0 0 0,0-1 16,17 19 0,-17-19-16,18 1 15</inkml:trace>
  <inkml:trace contextRef="#ctx0" brushRef="#br1" timeOffset="110234.505">5239 12206 0,'17'0'16,"1"0"-16,0 0 16,17 35-1,-17-17-15,-18 0 16,17 17-16,1 0 0,-18 18 16,18 18-16,-18-36 15,0 36 1,0-36-16,0 0 0,0-17 15</inkml:trace>
  <inkml:trace contextRef="#ctx0" brushRef="#br1" timeOffset="112202.616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">5909 13035 0,'35'0'15,"-17"0"-15,70 0 16,-35-17-16,0 17 0,0-18 0,35 18 15,-53 0 1,1 0-16,-1 0 0</inkml:trace>
  <inkml:trace contextRef="#ctx0" brushRef="#br1" timeOffset="113014.261">6597 12224 0,'-18'0'16,"18"17"15,-17 54-15,17-36-16,0 36 15,0-36-15,17 0 0,19 18 16,-19-35-16,19 17 15,-19-35-15,18 0 16,-17 0-16</inkml:trace>
  <inkml:trace contextRef="#ctx0" brushRef="#br1" timeOffset="113492.366">6773 12330 0,'18'0'62,"0"17"-46,-1 1-16,1 0 15,-18-1-15,0 1 16,0 17-16,0-17 16,0-1-16,0 1 15,0 0 1,18-18 0,17 0-1,-18 0-15,1 0 16,0 17-16,-1-17 15</inkml:trace>
  <inkml:trace contextRef="#ctx0" brushRef="#br1" timeOffset="113732.201">6967 12206 0,'36'18'16,"-1"17"0,0 18-16,0 0 15,-35-18-15,0 18 16,0 18 0,0-54-16,-35 36 15,18-18-15,-1-17 16,-17 0-1</inkml:trace>
  <inkml:trace contextRef="#ctx0" brushRef="#br1" timeOffset="114389.796">7461 12894 0,'18'0'31,"0"0"-15,-18-18 0</inkml:trace>
  <inkml:trace contextRef="#ctx0" brushRef="#br1" timeOffset="114537.112">7761 12876 0,'0'18'16,"18"-18"0,-1 0-1</inkml:trace>
  <inkml:trace contextRef="#ctx0" brushRef="#br1" timeOffset="114665.288">8026 12912 0,'0'17'31</inkml:trace>
  <inkml:trace contextRef="#ctx0" brushRef="#br1" timeOffset="114792.964">8184 12929 0</inkml:trace>
  <inkml:trace contextRef="#ctx0" brushRef="#br1" timeOffset="115417.272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">8573 13018 0,'70'-18'0,"1"0"15,-1 18 1,-35 0-16,36 18 16,-53-18-16,17 0 15,0 0-15,-17 0 16</inkml:trace>
  <inkml:trace contextRef="#ctx0" brushRef="#br1" timeOffset="115889.47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">9737 12312 0,'17'35'16,"1"18"-1,0 0 1,-18-18-16,0 1 15,-18-1 1,0-17-16,1 17 0</inkml:trace>
  <inkml:trace contextRef="#ctx0" brushRef="#br1" timeOffset="117206.71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">10936 12594 0,'18'0'47,"17"-17"-31,0 17-16,18-18 0,-35 18 15,52 0 1,-52 0-16,35 0 16,-18 0-16,1 0 15,-19-18-15,1 18 16,-1 0-16,-34 18 31</inkml:trace>
  <inkml:trace contextRef="#ctx0" brushRef="#br1" timeOffset="150602.627">11042 12771 0,'35'0'16,"1"0"-1,34 0 1,-17-18-16,0 18 16,0 0-1,-36 0-15,1 0 0,-18 18 16,-18-18-16</inkml:trace>
  <inkml:trace contextRef="#ctx0" brushRef="#br1" timeOffset="152104.859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">12524 12259 0,'-18'0'15,"36"0"16,-1 0-31,1 0 16,35 0-16,-36 0 16,1-18-16,17 18 0,1 0 15,-19 0 1,1-17-16,-36 17 31</inkml:trace>
  <inkml:trace contextRef="#ctx0" brushRef="#br1" timeOffset="152864.944">12665 12277 0,'0'35'16,"-18"18"-1,18 0-15,0 0 16,0-18-1,0-17-15</inkml:trace>
  <inkml:trace contextRef="#ctx0" brushRef="#br1" timeOffset="154451.236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">13723 11871 0,'-18'-18'15,"1"18"1,-1 18-16,-35 35 15,36 0-15,-36 88 16,17-53-16,-52 106 16,53-70-16,-36 70 15,36-106-15,0 53 16,17-88-16,18 35 16,-17-53-16,17 1 15</inkml:trace>
  <inkml:trace contextRef="#ctx0" brushRef="#br1" timeOffset="156336.963">14217 12629 0,'35'0'16,"-17"0"-16,17 0 16,18 0-1,-18 0-15,1-17 0,-19 17 16,36 0-16,-18-18 16,-17 18-16</inkml:trace>
  <inkml:trace contextRef="#ctx0" brushRef="#br1" timeOffset="156519.811">14393 12577 0,'0'88'16,"0"-53"-16,0 36 15,0-36 1,18-18-16,-18 1 0,35 17 16</inkml:trace>
  <inkml:trace contextRef="#ctx0" brushRef="#br1" timeOffset="157083.377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">17357 12665 0,'17'0'15,"1"0"1,17-18 0,-17 18-1</inkml:trace>
  <inkml:trace contextRef="#ctx0" brushRef="#br1" timeOffset="160050.441">17657 12612 0,'17'0'15,"1"0"1</inkml:trace>
  <inkml:trace contextRef="#ctx0" brushRef="#br1" timeOffset="160179.385">17886 12629 0,'17'0'0</inkml:trace>
  <inkml:trace contextRef="#ctx0" brushRef="#br1" timeOffset="160323.256">17992 12629 0,'17'0'16,"1"0"0</inkml:trace>
  <inkml:trace contextRef="#ctx0" brushRef="#br1" timeOffset="161336.476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">18944 12136 0,'35'-18'15,"18"18"1,-17 0-16,-1 18 0,35 52 16,1 18-1,-18 36 1,-18-18-16,-35-53 16,0 52-1,-17-69-15,-36 52 0,35-71 16,-53 36-1,54-35-15,-18 0 0,-18-1 16</inkml:trace>
  <inkml:trace contextRef="#ctx0" brushRef="#br1" timeOffset="163275.854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">16633 13300 0,'18'-18'15,"-18"0"1,18 18-16,-18 18 16,0 17-1,0-17 1,0 17-16,0 1 0,17-19 16,-17 54-16,0-36 15,18 0-15,-18-17 0,18 17 16,-18-17-16,17-18 15,-17 18-15,18-18 16</inkml:trace>
  <inkml:trace contextRef="#ctx0" brushRef="#br1" timeOffset="167275.834">16986 13423 0,'18'0'31,"-18"18"-15,18-18-16,34 35 15,-34-17-15,53-1 16,-54 1-16,19 0 15,16-1-15,-34 1 16,0 0 0</inkml:trace>
  <inkml:trace contextRef="#ctx0" brushRef="#br1" timeOffset="167486.504">17180 13388 0,'-35'35'16,"17"-17"-16,1 35 16,-1-18-16,18-17 0,-18-1 15,18 36-15,0-35 16,18 0-1</inkml:trace>
  <inkml:trace contextRef="#ctx0" brushRef="#br1" timeOffset="168009.81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">23160 9049 0,'53'-18'16,"17"0"0,-34 1-16,17 17 0,52-35 15,-69 35 1</inkml:trace>
  <inkml:trace contextRef="#ctx0" brushRef="#br1" timeOffset="181117.996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">23160 9049 0,'-18'0'0,"1"0"16,34 0 31,1 0-32,17-18 1,0 18-16,18 0 16,-35 0-16,53-18 15,-36 18-15,18-17 16,-36 17-16,1 0 16,-36 0-1,1 17 1</inkml:trace>
  <inkml:trace contextRef="#ctx0" brushRef="#br1" timeOffset="183436.43">23283 9013 0,'-17'0'16,"17"36"-1,17 17 1,-17-36-16,18 54 16,0-53-16,-18 17 0,35 18 15,-35-36-15,18 1 16,-18 0-16</inkml:trace>
  <inkml:trace contextRef="#ctx0" brushRef="#br1" timeOffset="186389.937">24571 9454 0,'18'18'31,"-1"0"-15,1-1-16,0 1 0,52 35 16,-17-18-16,18 18 15,-19-18-15,19 18 16,-53-35-16,35 0 15,-53-1-15,17-17 16</inkml:trace>
  <inkml:trace contextRef="#ctx0" brushRef="#br1" timeOffset="186599.666">24941 9490 0,'-35'17'0,"-18"54"15,0-1 1,36-34-16,-19 34 16,36-34-16,-17-1 15,34-35-15,1 18 16</inkml:trace>
  <inkml:trace contextRef="#ctx0" brushRef="#br1" timeOffset="186879.579">25206 9102 0,'-18'17'15,"18"19"1,-17-1-16,17 18 16,17-18-16,-17-17 15,36 35-15,-1-36 16,-17 1-16,-1 0 0,18-18 15,-17 0 1</inkml:trace>
  <inkml:trace contextRef="#ctx0" brushRef="#br1" timeOffset="187023.076">25365 9260 0,'-18'18'16,"18"17"-16,0-17 15,0 0-15,18-1 16,-18 1-16,17-18 0,19 0 16</inkml:trace>
  <inkml:trace contextRef="#ctx0" brushRef="#br1" timeOffset="187206.295">25576 9208 0,'18'35'16,"-18"-18"-16,18 36 15,-18-35-15,0 0 16,17-1-16,-34 1 16,-1 17-16,0-35 15</inkml:trace>
  <inkml:trace contextRef="#ctx0" brushRef="#br1" timeOffset="187462.555">25241 8290 0,'0'71'0,"0"-1"16,0 36 0,18 35-1,-18-52-15,-18-1 16</inkml:trace>
  <inkml:trace contextRef="#ctx0" brushRef="#br1" timeOffset="187701.813">25153 10336 0,'0'106'16,"-18"0"0,18-53-16,0 53 15,0-53-15,18-18 16,-18 18-16,0 35 16,0-53-16,0-17 15</inkml:trace>
  <inkml:trace contextRef="#ctx0" brushRef="#br1" timeOffset="188151.569">26123 9507 0,'0'18'0,"18"-18"16,-1 35-16,19 1 15,-1-1-15,18 0 0,-18 18 0,18-18 16,-18 1-16,36 52 15,-36-71-15,1 19 16,-19-1-16,-17-17 0,18 35 16</inkml:trace>
  <inkml:trace contextRef="#ctx0" brushRef="#br1" timeOffset="188363.696">26405 9560 0,'-35'71'15,"-18"17"1,36 18-16,17-18 16,35 0-1,0-70-15,-17 0 16,17-1-16,-17-17 0,17-17 15</inkml:trace>
  <inkml:trace contextRef="#ctx0" brushRef="#br1" timeOffset="188574.371">26652 9402 0,'18'70'0,"-18"1"16,35-18-1,-17-36-15,0 1 0,-1-1 16,1-17-16,-1 0 16,-17-17-16</inkml:trace>
  <inkml:trace contextRef="#ctx0" brushRef="#br1" timeOffset="188791.671">26899 9384 0,'36'18'0,"-19"-1"16,-17 1 0,0-1-16,-35 19 15,0-1-15,17-17 16,0 17-16,18-17 15,18-1 1,0-17-16,17 0 16,-17 0-16,35 0 15</inkml:trace>
  <inkml:trace contextRef="#ctx0" brushRef="#br1" timeOffset="188996.304">27146 9402 0,'18'35'16,"0"0"0,-18 18-1,0-35-15,0-1 16,0 1-16,-36 0 15,19-18-15,-1 0 16</inkml:trace>
  <inkml:trace contextRef="#ctx0" brushRef="#br1" timeOffset="189214.872">26741 8414 0,'17'17'15,"1"19"-15,-1-19 0,19 72 16,-19-37 0,1 19-16,-18 70 15,0-35-15,-18-18 16</inkml:trace>
  <inkml:trace contextRef="#ctx0" brushRef="#br1" timeOffset="189442.267">26829 10301 0,'0'124'15,"0"17"1,0-53-16,17 53 16,-17-70-16,18-1 15,0 36-15,-18-53 16,17 35 0,-17-70-16</inkml:trace>
  <inkml:trace contextRef="#ctx0" brushRef="#br1" timeOffset="189636.172">27534 10072 0,'18'-18'15,"0"18"1,-1 0 0</inkml:trace>
  <inkml:trace contextRef="#ctx0" brushRef="#br1" timeOffset="189786.51">27852 10001 0,'17'-17'16,"1"17"-16,35-18 15</inkml:trace>
  <inkml:trace contextRef="#ctx0" brushRef="#br1" timeOffset="189919.061">28116 9984 0,'18'0'16,"0"0"-16,-1-18 0,1 18 15,17 0 1</inkml:trace>
  <inkml:trace contextRef="#ctx0" brushRef="#br1" timeOffset="190031.471">28293 10001 0,'17'0'16,"1"-17"0,0 17-16,-18-18 15</inkml:trace>
  <inkml:trace contextRef="#ctx0" brushRef="#br1" timeOffset="190497.591">28787 9648 0,'35'18'16,"18"35"-1,53 35 1,-71-52-16,71 52 16,-53-53-16,35 36 15,-35-19-15,-53-34 16,0 0-1,-18-18-15</inkml:trace>
  <inkml:trace contextRef="#ctx0" brushRef="#br1" timeOffset="190692.86">29157 9719 0,'-70'88'16,"17"0"0,17-17-1,36-36-15,18 36 16,0-54-16,17 36 16,0-53-16</inkml:trace>
  <inkml:trace contextRef="#ctx0" brushRef="#br1" timeOffset="191410.552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">29245 9349 0,'0'-18'16,"-17"36"0,17 17-1,0 0-15,0-17 16,0 17-16,17 36 16,1-54-16,17 19 0,0-1 15,-17-18-15</inkml:trace>
  <inkml:trace contextRef="#ctx0" brushRef="#br1" timeOffset="192169.833">30251 9507 0,'-18'53'15,"0"18"1,1-54-16,-1 19 16,-17-1-1,0-35-15</inkml:trace>
  <inkml:trace contextRef="#ctx0" brushRef="#br1" timeOffset="192417.743">29651 8625 0,'0'53'15,"18"18"1,-1 17-16,-17-53 16,18 18-16,-18 53 15,0-53-15,-18 18 16</inkml:trace>
  <inkml:trace contextRef="#ctx0" brushRef="#br1" timeOffset="192719.809">29580 10530 0,'0'124'0,"-17"17"15,17 0 1,0-88-16,0 53 16,17-71-16,-17-17 0,18 17 15</inkml:trace>
  <inkml:trace contextRef="#ctx0" brushRef="#br1" timeOffset="193514.171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">20179 8378 0,'18'0'15,"17"0"-15,0 0 16,0-17-16,1 17 0,17-18 16,-18 18-16,-18 0 15,-17 18 1</inkml:trace>
  <inkml:trace contextRef="#ctx0" brushRef="#br1" timeOffset="197695.935">20285 8502 0,'0'53'16,"0"53"-1,0-53 1,0 0-16,0-18 16,0-18-16,17 1 15,19-18 1,17 0 0,-18-18-16</inkml:trace>
  <inkml:trace contextRef="#ctx0" brushRef="#br1" timeOffset="198351.554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">12083 13582 0,'0'0'0,"17"0"16,19-18-1,-1 18-15,106 0 16,35 0 0,-70 0-16,18 18 15,17-18-15,141 0 16,-123 0-16,-18 0 0,0-18 15,-35 18-15,88 0 16,-141-17-16,0 17 16,-18 0-16</inkml:trace>
  <inkml:trace contextRef="#ctx0" brushRef="#br1" timeOffset="205548.554">20743 12524 0,'18'0'16,"0"0"-1,-1 0-15,54 0 16,-36 0-16,36 0 16,-36 0-16,-17 0 15,-36 17 1</inkml:trace>
  <inkml:trace contextRef="#ctx0" brushRef="#br1" timeOffset="205675.696">20779 12700 0,'70'18'16,"1"-18"0,-1 17-1,-34-34-15,16 17 16,-34-18-16</inkml:trace>
  <inkml:trace contextRef="#ctx0" brushRef="#br1" timeOffset="206284.306">21696 12100 0,'17'-17'31,"36"17"-31,0-18 16,-17 18-16,52-18 15,-71 18-15,36-17 16,-35 17-16,0 0 16,-36 17-16,0-17 15</inkml:trace>
  <inkml:trace contextRef="#ctx0" brushRef="#br1" timeOffset="206803.219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">23865 12136 0,'-17'0'15,"17"52"-15,-18-34 16,18 17-16,0 36 16,0-36-16,18 1 0,-1 16 15,1-34-15,0 0 16,-1 17 0,1-35-16,0 0 15</inkml:trace>
  <inkml:trace contextRef="#ctx0" brushRef="#br1" timeOffset="209739.918">24007 12365 0,'0'53'16,"17"-18"-1,1-17-15,-18-1 0,17 1 16,1-18-1</inkml:trace>
  <inkml:trace contextRef="#ctx0" brushRef="#br1" timeOffset="210062.912">24165 12100 0,'0'18'16,"18"0"-1,0 17-15,17 18 16,0-18-16,-17 0 15,-1-17-15,1 53 16,0-36-16,-18 0 16,17-17-16,-17-1 0,-17 19 15,-1-19 1,0-17 0</inkml:trace>
  <inkml:trace contextRef="#ctx0" brushRef="#br1" timeOffset="210979.945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">27481 12206 0,'18'-18'16,"0"18"-16,35 0 16,-36-17-16,19 17 15,-54 17 16,0 1-15,1 0 0,17-1-16,0 1 0,17 35 15,-17-35-15,18 17 16,-18-17 0,18-1-16</inkml:trace>
  <inkml:trace contextRef="#ctx0" brushRef="#br1" timeOffset="212486.848">27852 12647 0,'35'35'16,"-17"1"-16,35 17 16,17-1-16,-52-34 15,17 0-15,-17-1 0,-1 1 16,-17 0-16</inkml:trace>
  <inkml:trace contextRef="#ctx0" brushRef="#br1" timeOffset="212687.331">28116 12559 0,'-53'35'15,"36"0"-15,-18 36 16,17-36-16,0 1 16,18 34-16,0-35 15,0-17-15,0 17 16,18-17-16,0-18 16</inkml:trace>
  <inkml:trace contextRef="#ctx0" brushRef="#br1" timeOffset="212932.58">28187 12188 0,'0'71'0,"18"0"15,-1-54-15,1 36 16,17-18 0,-35-17-16,18-18 15,-1 0-15,-17-18 16</inkml:trace>
  <inkml:trace contextRef="#ctx0" brushRef="#br1" timeOffset="213127.117">28416 12241 0,'18'0'16,"0"18"-16,-18 0 15,0-1-15,0 1 16,0 17 0,0-17-16,0 0 15,0-1-15,17-17 16,1 0-1,-1 0-15,-17-17 16</inkml:trace>
  <inkml:trace contextRef="#ctx0" brushRef="#br1" timeOffset="213333.61">28557 12118 0,'18'18'16,"35"17"0,-18 35-16,-17-34 15,17 34-15,-35 1 16,0-36 0,-35 18-16,17-35 15,1-1-15</inkml:trace>
  <inkml:trace contextRef="#ctx0" brushRef="#br1" timeOffset="-214143.696">30409 12771 0,'18'17'0,"0"-17"15,-1 0 1,1 0-16</inkml:trace>
  <inkml:trace contextRef="#ctx0" brushRef="#br1" timeOffset="-213985.117">30674 12788 0,'18'0'15,"-1"0"-15,1 0 0,17 0 16</inkml:trace>
  <inkml:trace contextRef="#ctx0" brushRef="#br1" timeOffset="-213871.917">30833 12788 0,'17'0'15,"1"0"-15</inkml:trace>
  <inkml:trace contextRef="#ctx0" brushRef="#br1" timeOffset="-213071.11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-212742.787">31838 12400 0,'18'-17'0,"35"17"15,17-18 1,-34 18-16,17 0 15,-36 0-15,-17-18 16,-35 18 0,17 0-16,1 0 15,-1 0-15,0 0 16,1 18 0,34 0-1,-17-1-15,0 18 0,0-17 16,0 17-16,0-17 15,0 17-15,0 1 16,0-19-16</inkml:trace>
  <inkml:trace contextRef="#ctx0" brushRef="#br1" timeOffset="-212219.772">32191 12665 0,'0'17'32,"35"1"-32,-17 0 15,35 35-15,-36-36 16,54 36-16,-53-35 15,35 17 1,-53-17-16,17-1 0,-34-17 16</inkml:trace>
  <inkml:trace contextRef="#ctx0" brushRef="#br1" timeOffset="-212020.937">32385 12612 0,'-35'17'16,"-1"36"-1,1 0-15,18-17 16,-1 34-16,36 1 16,-1-18-1,1-36 1,-1 1-16</inkml:trace>
  <inkml:trace contextRef="#ctx0" brushRef="#br1" timeOffset="-211787.313">32491 12277 0,'17'70'15,"-17"-34"-15,0 34 16,18 1-16,-18-54 16,0 19-16</inkml:trace>
  <inkml:trace contextRef="#ctx0" brushRef="#br1" timeOffset="-211392.788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-210980.383">32949 12312 0,'18'0'15,"0"35"17,-18-17-32,0 0 15,17 17-15,-17 18 0,18-36 16,-18 19-16,0-1 15,0-17-15,-18-1 16,1-17-16,-1 0 16</inkml:trace>
  <inkml:trace contextRef="#ctx0" brushRef="#br1" timeOffset="-209990.106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-207994.276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-206814.695">24500 12700 0,'18'0'15,"0"0"1,52 0-16,-34-18 16,69 18-16,-69 0 15,17-17 1,-36 17-16,1 0 0</inkml:trace>
  <inkml:trace contextRef="#ctx0" brushRef="#br1" timeOffset="-206632.332">24659 12524 0,'0'88'16,"18"18"-16,-18-53 0,17 35 15,1-35-15,0-18 16,-18-17-16,17 17 15,-17-17-15</inkml:trace>
  <inkml:trace contextRef="#ctx0" brushRef="#br1" timeOffset="-206242.1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-205685.864">28540 12859 0,'35'0'16,"-17"0"-16,35 0 15,-36 0-15,1 0 0,-1 0 16,1 0-16,-18-18 16</inkml:trace>
  <inkml:trace contextRef="#ctx0" brushRef="#br1" timeOffset="-205525.709">28681 12771 0,'0'52'16,"0"1"-16,0 0 16,0-17-1,0-19-15,17 1 16</inkml:trace>
  <inkml:trace contextRef="#ctx0" brushRef="#br1" timeOffset="-205125.12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-204512.998">32808 12912 0,'18'17'0,"35"-17"16,-18 0-16,18 0 15,-18 0-15,1 0 16,-19 0-16,-17-17 15</inkml:trace>
  <inkml:trace contextRef="#ctx0" brushRef="#br1" timeOffset="-204346.252">32967 12841 0,'-18'53'16,"18"18"-1,0-36-15,0 0 0,0-17 0,18 17 16,0 0 0,-1-17-16,1-18 0</inkml:trace>
  <inkml:trace contextRef="#ctx0" brushRef="#br1" timeOffset="-203951.315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-202305.456">27076 13547 0,'17'17'16,"-17"1"-16,36 53 15,-36-36 1,17 0-16,1 53 16,-18-52-16,18 16 15,-18-16-15,0-1 16</inkml:trace>
  <inkml:trace contextRef="#ctx0" brushRef="#br1" timeOffset="-201992.683">27481 13741 0,'0'17'0,"36"1"16,-1 17 0,0-17-16,1 0 15,34 17-15,-35-18 16,1-17-16,-19 18 15,1 0-15</inkml:trace>
  <inkml:trace contextRef="#ctx0" brushRef="#br1" timeOffset="-201820.537">27658 13758 0,'-53'36'16,"18"17"0,-1-1-16,36 1 15,0-35-15,18 0 16</inkml:trace>
  <inkml:trace contextRef="#ctx0" brushRef="#br1" timeOffset="-201358.35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-199145.715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-198090.05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-196871.948">31309 13300 0,'18'0'16,"-1"-18"-1,1 18-15,17 0 16,53 18-16,-35-18 16,106 17-16,-53-17 15,123 36 1,-88-36-16,142 17 16,-125 1-16,125 0 15,-125-1-15,-34 1 0,-1-18 16,18 17-1,-88-17-15,-35 0 0,-36 0 16</inkml:trace>
  <inkml:trace contextRef="#ctx0" brushRef="#br1" timeOffset="-188034.971">22348 13264 0,'-17'0'0,"34"0"31,1 0-15,0 0 0,-1-17-1</inkml:trace>
  <inkml:trace contextRef="#ctx0" brushRef="#br1" timeOffset="-187328.387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-186273.296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-184463.955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-182154.38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-180132.943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-165100.474">4480 10407 0,'-17'0'15,"-1"0"1,0 0 0,36 0 31,53 0-32,-19 0-15,1-18 16,71 1-1,-71 17-15,-18 0 0,53 0 16,-52 0-16,-1 0 16,0 0-16</inkml:trace>
  <inkml:trace contextRef="#ctx0" brushRef="#br1" timeOffset="-161464.303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-151525.061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-151180.864">970 12665 0,'18'0'16,"-1"-18"-1,1 18-15,17-18 0,71 1 16,-53 17-16,18 0 0,-18-18 16,-1 18-16,-16 0 15,17 18-15,35-18 16,-70 0-16,-1 0 0,1 0 16</inkml:trace>
  <inkml:trace contextRef="#ctx0" brushRef="#br1" timeOffset="-150419">2434 12859 0,'-17'0'0,"17"-18"16,17 36 30,18-18-30,1 0 0,34 0-16,-34 0 15,34-18 1,-35 18-16,-17 0 0,0 0 0,-18 18 16,-18-1-1</inkml:trace>
  <inkml:trace contextRef="#ctx0" brushRef="#br1" timeOffset="-150274.6">2487 13070 0,'53'0'0,"-18"0"16,18 18-1,0-18-15,-53 18 0,18-18 16</inkml:trace>
  <inkml:trace contextRef="#ctx0" brushRef="#br1" timeOffset="-149229.077">4304 13635 0,'18'0'16,"17"0"-1,0 18-15,36-18 16,-18 17-1,35 1-15,-35-18 16,0 0-16,-18 0 0,0 0 16</inkml:trace>
  <inkml:trace contextRef="#ctx0" brushRef="#br1" timeOffset="-148727.864">6085 13617 0,'18'0'47,"35"0"-47,0 0 15,17 0-15,-34 0 16,34 0-16,-34 0 16</inkml:trace>
  <inkml:trace contextRef="#ctx0" brushRef="#br1" timeOffset="-148205.224">8749 13600 0,'70'0'16,"19"0"0,-1 0-1,-71 0-15,1 0 16</inkml:trace>
  <inkml:trace contextRef="#ctx0" brushRef="#br1" timeOffset="-140680.111">9437 11095 0,'0'-18'0,"0"1"16,0 34 0,0 1-1,0 0-15,0-1 16,0 54-16,0-54 15,0 36 1,0-35-16,0 17 0,17 0 16,-17-17-16,18 0 15,-36-18 17</inkml:trace>
  <inkml:trace contextRef="#ctx0" brushRef="#br1" timeOffset="-140392.989">9172 11254 0,'36'-18'16,"-1"-17"-16,-18 17 15,1 0-15,17 1 16,18-18-1,-35 35-15,0-36 16,-1 36-16,-17-17 0,18 17 16,-1 17 15,19 19-15,-19-19-16,1 1 0,17 17 15,-17-35-15,0 18 16,-1-1-16</inkml:trace>
  <inkml:trace contextRef="#ctx0" brushRef="#br1" timeOffset="-136092.595">4710 10742 0,'0'18'47,"0"17"-31,0 0-16,0 1 16,-18 16-16,18-16 15,0 17 1,0-18-16,18 0 15,-18-17-15,0 0 0,17-1 16,1 1-16</inkml:trace>
  <inkml:trace contextRef="#ctx0" brushRef="#br1" timeOffset="-135727.207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-133930.36">6985 13847 0,'0'17'31,"0"18"-15,18 1-16,-18-1 0,17 36 15,1-36 1,-18 35-16,18-34 16,-18 34-16,0-52 15,17 17-15,-17-17 16,18-18-16</inkml:trace>
  <inkml:trace contextRef="#ctx0" brushRef="#br1" timeOffset="-133619.421">6791 14093 0,'18'0'15,"-1"0"1,36-35-1,0-18-15,-35 18 16,35-18-16,-36 18 16,19-18-16,-36 35 15,17 1-15,-17 34 32,18 1-17,17 35-15,-17-18 16,-1-17-16,19-1 0,-19 19 15,36-1-15,-35-35 16</inkml:trace>
  <inkml:trace contextRef="#ctx0" brushRef="#br1" timeOffset="-129725.353">1341 13917 0,'0'0'0,"0"18"0,0 52 16,0-34-16,0-1 0,0 53 15,17-53 1,-17 18-16,18 18 0,-18-36 15,17-17-15,1 17 16,0-17-16</inkml:trace>
  <inkml:trace contextRef="#ctx0" brushRef="#br1" timeOffset="-129414.059">1111 14041 0,'18'-18'15,"0"0"1,34-17 0,1 0-16,-35 17 15,17-35 1,-17 36-16,0-1 0,-1 0 15,1 36 17,-1 17-17,-17-17-15,18-1 16,17 19-16,-17-19 16,17 19-1,-17-19-15</inkml:trace>
  <inkml:trace contextRef="#ctx0" brushRef="#br1" timeOffset="-114732.574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-113843.08">8096 15117 0,'-17'-18'16,"-1"0"0</inkml:trace>
  <inkml:trace contextRef="#ctx0" brushRef="#br1" timeOffset="-113442.93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-113235.53">8061 15416 0,'53'0'0,"-18"0"15,36 0-15,52-35 16,-35 17-16,1 1 0,-1-1 15,-18 18-15,-17-17 16,0 17-16,-18-18 16</inkml:trace>
  <inkml:trace contextRef="#ctx0" brushRef="#br1" timeOffset="-111682.62">9596 15205 0,'17'0'47,"36"0"-32,-18 0-15,36 0 16,-36 0-16,1-18 0,-1 18 16,18 0-16,-36 0 15,1 0-15,0 0 16,-18 18 0</inkml:trace>
  <inkml:trace contextRef="#ctx0" brushRef="#br1" timeOffset="-111502.067">9613 15381 0,'18'0'0,"-1"0"16,36 0-16,-35-18 15,53 18 1,-36-17-16,0 17 15,-17 0-15,-1 0 0</inkml:trace>
  <inkml:trace contextRef="#ctx0" brushRef="#br1" timeOffset="-110796.563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-110329.724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-110115.554">11659 15434 0,'18'0'62</inkml:trace>
  <inkml:trace contextRef="#ctx0" brushRef="#br1" timeOffset="-109227.89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-109044.045">12912 15363 0,'0'-17'0,"35"17"16,-17 0-16,-1-18 0,54 1 15,-36 17 1,-17 0-16,17-18 0,-17 18 16</inkml:trace>
  <inkml:trace contextRef="#ctx0" brushRef="#br1" timeOffset="-108738.385">13053 14975 0,'-18'71'15,"18"-36"-15,0 53 16,0 1-16,0-36 16,0-1-16,0 37 15,35-19 1,-17-34-16,0-19 0,35 18 16,-18-35-16,0 18 15,18-36-15,-18 18 16,-17 0-16,17-17 15,-35-1-15,-17 18 16</inkml:trace>
  <inkml:trace contextRef="#ctx0" brushRef="#br1" timeOffset="-107914.041">13705 14817 0,'-17'0'15,"-1"35"1,1-17-16,-1 105 15,0-52-15,1 70 16,17-53-16,35 53 16,-17-88-16,52 35 15,-35-53-15,1 1 16,34-1 0,-35-35-16,1 18 0,-1-18 15</inkml:trace>
  <inkml:trace contextRef="#ctx0" brushRef="#br1" timeOffset="-107209.016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-106902.204">15134 15593 0,'-17'0'78</inkml:trace>
  <inkml:trace contextRef="#ctx0" brushRef="#br1" timeOffset="-106307.452">15363 15028 0,'-17'0'16,"34"-17"-1,19 17 1,-19 0-16,36 0 0,-17 0 15,-1-18-15,53 18 16,-53-18-16,18 18 0,-35 0 16,17-17-1,-17 17-15,-1 0 0,-34 0 16,-18 0 0</inkml:trace>
  <inkml:trace contextRef="#ctx0" brushRef="#br1" timeOffset="-106107.586">15646 15081 0,'0'53'16,"17"18"0,-17 17-16,18-35 15,-18 53-15,18-36 16,-1-34-1,-17-1-15,18 18 16,0-18-16,-18-17 16</inkml:trace>
  <inkml:trace contextRef="#ctx0" brushRef="#br1" timeOffset="-104399.917">16228 15540 0,'0'18'16,"0"-1"-16,-18 36 16,18-35-16,-35 52 15,17-52 1,-17 35-16,35-36 16,-18 1-16,18-36 15,18 18 1</inkml:trace>
  <inkml:trace contextRef="#ctx0" brushRef="#br1" timeOffset="-104139.307">16563 15205 0,'18'17'16,"-1"1"-16,18 0 0,54 17 16,-36-17-16,0 17 15,52 18-15,-52-36 16,53 36-16,-71-35 16,36 0-16,-53-18 15,17 17-15,-53-17 16</inkml:trace>
  <inkml:trace contextRef="#ctx0" brushRef="#br1" timeOffset="-103889.15">17145 15011 0,'-35'70'16,"-18"36"-1,18-53-15,-18 70 16,17-52-16,1 0 16,0-18-16,0-1 0,17 1 15,18-17-15,-18 17 16,1-36-16,17 1 0</inkml:trace>
  <inkml:trace contextRef="#ctx0" brushRef="#br1" timeOffset="-103342.686">17533 14799 0,'0'-18'16,"0"36"-16,35 17 16,1 1-16,-1-1 15,0 18-15,0 0 16,54 53-16,-54-36 16,35 54-16,-52-72 15,-18 54 1,-18-53-16,-34 35 0,-1-52 15,-36 34 1,54-34-16,-53-1 16,70-18-16,1 1 15</inkml:trace>
  <inkml:trace contextRef="#ctx0" brushRef="#br1" timeOffset="-102864.891">18838 15293 0,'36'0'0,"-19"0"16,71 0-16,-17 0 16,35-18-16,-36 18 15,19-17 1,-36 17-16,-36 0 0,18 0 15,-52 17 1,-1-17-16</inkml:trace>
  <inkml:trace contextRef="#ctx0" brushRef="#br1" timeOffset="-102687.335">19121 15081 0,'17'18'15,"-17"17"-15,35 36 16,-17 17-16,0-35 16,-18-18-16,17 18 0,1-18 15,0 54-15,-1-72 16,1 18-16</inkml:trace>
  <inkml:trace contextRef="#ctx0" brushRef="#br1" timeOffset="-101780.2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-100528.812">20320 15363 0,'0'-17'15,"-18"34"63,18 1-62,0 0-16,0-1 16,0 1-16,18 0 0,-18 17 15,18-17-15,-1 17 16,-17-17-16,18-1 16,-18 1-1,-18-18 1</inkml:trace>
  <inkml:trace contextRef="#ctx0" brushRef="#br1" timeOffset="-97365.559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-96825.41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-93844.50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-93539.348">22454 15752 0,'18'35'15,"-18"-18"-15,0 54 16,0-36-16,18 36 16,-18-36-16,17-17 0,-17-1 15,18 1-15,0 0 0,-1-1 16,1 1-16,-1-18 16</inkml:trace>
  <inkml:trace contextRef="#ctx0" brushRef="#br1" timeOffset="-93355.391">22754 16140 0,'0'17'0,"0"19"15,0-19 1,0 1-16,0-1 15,0 1-15,0 0 16</inkml:trace>
  <inkml:trace contextRef="#ctx0" brushRef="#br1" timeOffset="-93021.794">23107 15946 0,'18'17'31,"-18"1"-31,17 35 16,-17-36-16,0 1 16,18 17-16,-18-17 15,18 17-15,-18-17 16,0 0 0,17-18-1,-17-18 1</inkml:trace>
  <inkml:trace contextRef="#ctx0" brushRef="#br1" timeOffset="-92714.631">23319 15628 0,'17'0'0,"1"18"16,17 17-1,-17 0-15,35 36 16,-18-36-16,0 53 15,-17-52-15,-18-1 0,18 53 16,-36-53-16,-35 54 16,0-54-1</inkml:trace>
  <inkml:trace contextRef="#ctx0" brushRef="#br1" timeOffset="-91502.912">25047 15681 0,'18'71'15,"-18"34"1,0-52-16,18 35 16,-1-52-16,1-1 15,-18 0-15,17-17 0,1 17 16,0-17-16</inkml:trace>
  <inkml:trace contextRef="#ctx0" brushRef="#br1" timeOffset="-91286.397">25365 15769 0,'0'53'15,"0"-18"1,0 18-16,0 18 16,17 17-16,1-53 0,0 36 15,-18-53 1,0 17-16,0-18 0,-18 19 16,0-36-1</inkml:trace>
  <inkml:trace contextRef="#ctx0" brushRef="#br1" timeOffset="-90959.379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-87221.851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-86286.353">20003 15981 0,'17'0'16,"1"0"-1,17-18-15,0 18 16,54-17-16,-19 17 16,1-18-16,-1 18 0,18-18 15,-17 1-15,17 17 16,-17-18-16,-1 0 0,1 18 16,-1-17-16,19 17 15,-72-18-15</inkml:trace>
  <inkml:trace contextRef="#ctx0" brushRef="#br1" timeOffset="-82005.9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-81567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-72089.725">27499 14905 0,'18'18'47,"-1"34"-32,19-16 1,-19-19-16,1 1 16,0 0-16,-1-18 15</inkml:trace>
  <inkml:trace contextRef="#ctx0" brushRef="#br1" timeOffset="-71956.556">27675 14940 0,'18'18'16,"17"17"-16,-35-17 0,18-1 15,0-17-15</inkml:trace>
  <inkml:trace contextRef="#ctx0" brushRef="#br1" timeOffset="-71360.634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-71044.866">28469 15558 0,'0'17'16,"0"1"-16,0-1 16,0-34-1,18-1-15,-18 1 0,0-1 16,0-53-1,0 36-15,-18-36 16,18 36-16,18-18 16,-1 36-16,19-19 15,-19 36-15,1 0 0,17 0 16,-17 0 0,0 18-16,-1 0 0</inkml:trace>
  <inkml:trace contextRef="#ctx0" brushRef="#br1" timeOffset="-70749.227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-69853.426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-69507.92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-69286.534">29792 15346 0,'-18'35'16,"18"36"-1,36-18-15,-19-36 16,36 1-16,-17 0 16,-1-18-16,0 0 0,36-18 15</inkml:trace>
  <inkml:trace contextRef="#ctx0" brushRef="#br1" timeOffset="-68953.918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-68669.085">30498 15293 0,'-36'0'16,"1"18"-16,35-1 16,0 18-1,0 1-15,18-19 0,35 19 16,-18-19-16,-17 1 15,34 17-15,-34-17 16,0 0-16,-18-1 16,-36 1-16,19-18 15,-18 0-15,17 0 0,-17 0 16,17 0-16,0 0 0,1-18 16,-19 1-1</inkml:trace>
  <inkml:trace contextRef="#ctx0" brushRef="#br1" timeOffset="-68502.721">30674 15416 0,'53'0'16,"35"0"-1,-17-17 1,-54-1-1,-17 0-15,-17 1 0</inkml:trace>
  <inkml:trace contextRef="#ctx0" brushRef="#br1" timeOffset="-68329.885">30709 15240 0,'18'88'16,"-18"-53"-16,18 54 16,-18-54-16,17 0 0,1-17 15,-18 17-15,18-35 16</inkml:trace>
  <inkml:trace contextRef="#ctx0" brushRef="#br1" timeOffset="-68186.074">31009 15505 0,'18'35'16,"-18"-17"0</inkml:trace>
  <inkml:trace contextRef="#ctx0" brushRef="#br1" timeOffset="-67774.014">31133 15505 0,'0'-18'15,"17"-17"-15,-17-1 16,0 19-16,18-1 15,0 0-15,-1 18 16,-17 18 0,18 0-16,-18-1 15,0 1-15,17 0 0,1 17 16,0-17-16,-1-1 16,1 1-16,17-18 15,-17 0-15</inkml:trace>
  <inkml:trace contextRef="#ctx0" brushRef="#br1" timeOffset="-67645.035">31397 15469 0,'18'0'0,"-18"-17"16,0-1-16,0 0 15,18 18 1,-36 0 31</inkml:trace>
  <inkml:trace contextRef="#ctx0" brushRef="#br1" timeOffset="-67162.18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-66988.611">30886 15081 0,'0'0'0,"0"-17"0,17-1 16</inkml:trace>
  <inkml:trace contextRef="#ctx0" brushRef="#br1" timeOffset="-66784.276">31732 14781 0,'0'18'32,"0"0"-17,0-1-15</inkml:trace>
  <inkml:trace contextRef="#ctx0" brushRef="#br1" timeOffset="-66654.881">31873 14817 0,'36'53'16,"-36"-36"-16,0 1 15,0 0-15,0-1 16</inkml:trace>
  <inkml:trace contextRef="#ctx0" brushRef="#br1" timeOffset="-54372.666">6085 15328 0,'-17'0'16,"17"18"-1,35-18 1,71 17 0,-36-17-16,89 0 15,-71 0-15,89-35 16,-89 35-16,71-35 15,-106 0-15,52-1 16</inkml:trace>
  <inkml:trace contextRef="#ctx0" brushRef="#br1" timeOffset="-54121.832">6703 15099 0,'17'18'0,"19"-1"15,-1 1-15,71 17 16,-36-17-16,54-1 16,-54 1-16,36 17 15,-70-17-15,-19 17 16,1 18-16,-36-35 16,-35 52-16,0-52 15,-70 53-15,52-36 16,-70 35-1,71-17-15,-54 35 16</inkml:trace>
  <inkml:trace contextRef="#ctx0" brushRef="#br2" timeOffset="-26343.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-25169.517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-23946.053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-20576.357">4286 16810 0,'36'0'31,"16"0"-31,1-18 15,36 1-15,-37 17 16,1-18-16,-17 18 16,-1 0-16,0 0 0,-17 0 15,-18 18-15,-18-1 16</inkml:trace>
  <inkml:trace contextRef="#ctx0" brushRef="#br2" timeOffset="-20290.843">4286 16863 0,'18'0'0,"0"35"16,-18 36 0,0-36-16,0 71 15,0-36-15,0 1 16,0-18-16,0 70 15,0-52-15,17-18 0,18 53 16,1-71-16,-1 0 16,36 0-1,-36-35-15,35 18 16,-34-18-16,-1 0 0,-17 0 16,-1 0-16</inkml:trace>
  <inkml:trace contextRef="#ctx0" brushRef="#br2" timeOffset="-19579.679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-19201.736">5803 16651 0,'-17'0'0,"17"18"16,-18-18-16,18 53 15,0 0-15,0-18 16,0 53-16,18-53 0,-18 1 15,17-1-15,1-17 16,-1-1-16,1 36 16,0-53-16,-1 18 0,1-18 15,17-18 1</inkml:trace>
  <inkml:trace contextRef="#ctx0" brushRef="#br2" timeOffset="-19040.41">6033 16880 0,'0'36'15,"0"-19"-15,0 19 16,17-19-16,-17 1 16,18 0-16,-1-18 15</inkml:trace>
  <inkml:trace contextRef="#ctx0" brushRef="#br2" timeOffset="-18807.011">6156 16633 0,'0'0'0,"18"0"0,-1 0 0,54 36 16,-36-19-16,0 1 15,-17 17-15,35 36 16,-35-36-16,-1 53 16,-17-52-16,-35 34 15,0-35-15,-18 1 16,35-19-16,0 1 16</inkml:trace>
  <inkml:trace contextRef="#ctx0" brushRef="#br2" timeOffset="-18024.412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-17794.846">7796 16651 0,'0'18'0,"0"17"0,-17 0 15,17 54-15,17-54 16,19 35 0,-19-34-16,1-19 0,17 1 15,-17 0-15,35 17 16,-36-35-16,1 0 0,0 0 16,-18-18-1</inkml:trace>
  <inkml:trace contextRef="#ctx0" brushRef="#br2" timeOffset="-17573.134">8026 16757 0,'17'18'31,"-17"-1"-31,18 1 0,0 35 16,-18-36-16,0 1 15,0 17-15,0-17 16,17 0-16,-17-1 0,18 1 15,17 0 1,-17-18-16,17 0 16,-17-18-16,35 0 15,-53 1-15,17 17 16</inkml:trace>
  <inkml:trace contextRef="#ctx0" brushRef="#br2" timeOffset="-17377.007">8202 16598 0,'18'0'16,"17"18"-16,0-1 0,18 36 15,-18-17 1,18 52-16,-35-53 16,0 18-16,-18 18 15,0-36-15,0 0 0,-18 18 16,-17-18-1,17-17-15</inkml:trace>
  <inkml:trace contextRef="#ctx0" brushRef="#br2" timeOffset="-16999.711">9066 17321 0,'18'0'0,"17"18"16,1-18-1,-1 0 1</inkml:trace>
  <inkml:trace contextRef="#ctx0" brushRef="#br2" timeOffset="-16844.148">9507 17304 0,'18'0'0,"17"0"16,-17 0 0,17-18-16</inkml:trace>
  <inkml:trace contextRef="#ctx0" brushRef="#br2" timeOffset="-16719.92">9737 17321 0,'17'-17'16,"1"17"-16,0 0 0,-1 0 16</inkml:trace>
  <inkml:trace contextRef="#ctx0" brushRef="#br2" timeOffset="-16586.489">10001 17304 0,'0'-18'16,"18"18"0,0-18-16,-1 18 15</inkml:trace>
  <inkml:trace contextRef="#ctx0" brushRef="#br2" timeOffset="-15992.893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-15692.863">11130 16563 0,'-17'0'15,"17"18"-15,-18-1 16,36 54-16,-18-18 15,17 35-15,1-53 16,35 18 0,-18-18-16,-17-17 0,35 0 15,-18-1-15,-18-17 16,1 0-16</inkml:trace>
  <inkml:trace contextRef="#ctx0" brushRef="#br2" timeOffset="-15266.235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-14952.132">11924 16457 0,'0'18'16,"18"-1"-16,-1 19 15,1-1-15,17 35 16,18 1-1,-35-36-15,-1 54 16,-17-54-16,0 0 0,-17 18 16,17-35-16,-18-1 15,-17 1-15</inkml:trace>
  <inkml:trace contextRef="#ctx0" brushRef="#br2" timeOffset="-14325.0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-10244.447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-8826.377">4322 10089 0,'-18'-17'15,"36"17"1,17 0-16,18 0 15,53 0-15,-36 0 16,71-18-16,-70 1 16,88-1-1,-107 18-15,37 0 16</inkml:trace>
  <inkml:trace contextRef="#ctx0" brushRef="#br2" timeOffset="-6394.97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-3891.342">970 13582 0,'0'-18'16,"18"18"0,35 18-1,-18-18-15,18 0 16,53 0-16,-36 0 16,1 0-16,17-18 15,-17 18-15,-1 0 0,1-17 16,-1 17-16,-34 0 15</inkml:trace>
  <inkml:trace contextRef="#ctx0" brushRef="#br2" timeOffset="-2167.88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-1268.386">3263 17145 0,'18'0'15,"35"18"1,-18-18-16,18 0 16,-18 0-16,1 0 0,34 0 15,-35 17 1,1 1-16</inkml:trace>
  <inkml:trace contextRef="#ctx0" brushRef="#br2" timeOffset="-1121.93">3351 17374 0,'36'0'15,"-1"0"-15,0-17 0,36-1 16,-36 0-1,0 18-15,-17-17 0</inkml:trace>
  <inkml:trace contextRef="#ctx0" brushRef="#br2" timeOffset="-289.114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-122.053">1623 17321 0,'35'0'15,"0"0"-15,54 0 16,-37-17-16,72 17 15,-71 0-15,0-18 16</inkml:trace>
  <inkml:trace contextRef="#ctx0" brushRef="#br2" timeOffset="4660.089">13917 17110 0,'-18'0'0,"36"0"16,0 0-1,17 0-15,36 0 16,-19 17-16,19-17 15,-36 0-15,36 18 16,-53-18 0,17 18-16</inkml:trace>
  <inkml:trace contextRef="#ctx0" brushRef="#br2" timeOffset="4805.873">13970 17321 0,'35'0'0,"53"0"16,-35 0-16,36-17 15,-54 17-15,0 0 16</inkml:trace>
  <inkml:trace contextRef="#ctx0" brushRef="#br2" timeOffset="7557.708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8158.274">16351 16528 0,'-17'0'0,"-19"17"16,19 1-16,-19 70 15,1-35-15,0 71 16,17-54-16,-17 54 16,35-72-16,18 72 15,-1-71 1,36 35-16,-18-35 15,1-18-15,-1-17 16,0 0-16,1 17 0,-19-18 0,1 1 16,-1-18-16,1 0 15</inkml:trace>
  <inkml:trace contextRef="#ctx0" brushRef="#br2" timeOffset="9370.85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9549.555">16581 17110 0,'17'-18'16,"18"18"-16,54-18 15,-36 1-15,70-1 16,-52 1-16,34-1 16,-52 0-16,18 18 15,-36-17-15</inkml:trace>
  <inkml:trace contextRef="#ctx0" brushRef="#br2" timeOffset="9833.982">17392 16457 0,'53'18'15,"-18"-1"1,0 19-16,36 34 15,-36-17-15,1 18 0,-1-1 16,0 1-16,0 70 16,-35-71-16,-17 36 15,-36-18 1,-35 1-16,35-36 16,0-36-16,0 19 0,0-19 15</inkml:trace>
  <inkml:trace contextRef="#ctx0" brushRef="#br2" timeOffset="10383.697">15522 17939 0,'18'-18'16,"-18"0"-1,0 36 1,0 17 0,18 1-16,-1 52 15,-17-53 1,35 53-16,1-52 16,-19-19-16,54 36 15,-53-35-15,17-1 0,35-17 16,-34 0-1,-19 0-15,19-17 16,-36-1-16</inkml:trace>
  <inkml:trace contextRef="#ctx0" brushRef="#br2" timeOffset="10699.97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15111.165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21138.184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1921.541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4195.405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6415.032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52003.254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56709.11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57808.675">15752 17745 0,'-18'0'16,"18"17"15,35 19-31,-17-19 16,70 71-16,-35-35 15,0-17-15,17 17 16,-17-18-16,71 18 15,-71-18-15,70 18 16,-70-35-16,-18-1 0,36 19 16,-36-36-16,-17 0 15,-18-18 1</inkml:trace>
  <inkml:trace contextRef="#ctx0" brushRef="#br3" timeOffset="58139.437">15804 18115 0,'-17'0'0,"34"0"16,1-17-1,17-36-15,1-36 16,-19 54-16,-17-18 16,18-35-16,-18 35 15,18-17 1,-18 34-16,0 19 16,17-1-16,1 18 15,35 18 1,-18-1-16,18 19 0,18 16 15,-19-34 1,-16 0-16,-1 17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69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">2293 4374 0,'35'0'16,"-17"0"-16,35-17 16,-18 17-16,-17-18 0,35 18 15,-36-17-15,1 17 16</inkml:trace>
  <inkml:trace contextRef="#ctx0" brushRef="#br0" timeOffset="1050.474">2611 3634 0,'-18'0'15,"0"17"-15,1 1 16,17 17-16,-18 53 16,18-52-16,0-1 0,0 0 15,18 0-15,-1 1 0,19 17 16,-19-36-1,36-17-15,-35 0 16,35 0-16</inkml:trace>
  <inkml:trace contextRef="#ctx0" brushRef="#br0" timeOffset="1256.24">2805 3828 0,'0'35'15,"17"0"1,1 18 0,0-35-16,-1-1 15,1-17-15</inkml:trace>
  <inkml:trace contextRef="#ctx0" brushRef="#br0" timeOffset="1491.062">2981 3581 0,'35'70'16,"-17"1"-16,17-18 15,-17 53 1,-18-71-16,0 35 16,-18-34-16</inkml:trace>
  <inkml:trace contextRef="#ctx0" brushRef="#br0" timeOffset="2747.043">3422 4145 0,'18'0'16,"17"0"-1,-17 0-15,34 0 16,-16-17-16,-1 17 0,0 0 16,-17 0-16</inkml:trace>
  <inkml:trace contextRef="#ctx0" brushRef="#br0" timeOffset="2896.944">3457 4339 0,'36'0'16,"-1"0"-16,-18 0 15,19-17-15,-19 17 16</inkml:trace>
  <inkml:trace contextRef="#ctx0" brushRef="#br0" timeOffset="3663.337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">4657 3493 0,'-18'0'16,"0"35"-1,18-18-15,0 19 0,0 34 16,0-34-16,0-1 16,18 0-16,0 0 0,17 18 15,-17-35-15,17 17 16,-17-35-1,-1 18-15,1-18 0,-1 0 16</inkml:trace>
  <inkml:trace contextRef="#ctx0" brushRef="#br0" timeOffset="4260.746">4904 3687 0,'17'17'16,"-17"36"-1,0-35-15,18 17 16,0 0-16,-18-17 16,0 0-16,17-18 0,-17 17 15,18-17-15</inkml:trace>
  <inkml:trace contextRef="#ctx0" brushRef="#br0" timeOffset="4743.615">5062 3528 0,'0'17'15,"18"1"-15,0 17 16,-1 1-16,1-19 16,-18 19-16,18-19 0,-1 18 0,-17 1 15,18-19-15,-18 1 0,0 17 16,0-17 0,-18 17-16,1-17 15</inkml:trace>
  <inkml:trace contextRef="#ctx0" brushRef="#br0" timeOffset="5171.997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">6544 3510 0,'-18'0'16,"1"0"0,-1 35-16,18-17 15,0 53-15,0-36 16,0 0-16,18 0 0,17 18 15,-17-35-15,-1 17 16,19-17 0,-1 0-16,-17-18 0,17 0 15</inkml:trace>
  <inkml:trace contextRef="#ctx0" brushRef="#br0" timeOffset="6662.282">6756 3669 0,'17'35'16,"-17"-17"0,18 17-16,-18-17 15,18-1-15,-1 1 31</inkml:trace>
  <inkml:trace contextRef="#ctx0" brushRef="#br0" timeOffset="6946.498">6914 3475 0,'18'35'0,"35"71"15,-18-35 1,-17-36-1,-18 0-15,18 36 16,-18-18-16,-18-18 16,-17 18-16,17-36 15</inkml:trace>
  <inkml:trace contextRef="#ctx0" brushRef="#br0" timeOffset="8647.464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">10460 3581 0,'18'-18'0,"-18"36"16,0-1-1,0 1-15,0 0 16,0-1 0,17 1-16,-17 0 15,0-1-15,18-17 0,17 18 16,-17-18-16,17 0 15,-17 0-15,-1-18 16,1 18-16</inkml:trace>
  <inkml:trace contextRef="#ctx0" brushRef="#br0" timeOffset="9726.203">10724 3510 0,'36'35'16,"-19"1"-16,1-1 0,0 18 16,-18-18-16,0-17 15,0 35 1,0-18-16,-18 0 0</inkml:trace>
  <inkml:trace contextRef="#ctx0" brushRef="#br0" timeOffset="10004.383">11130 3828 0,'35'0'16,"1"0"-16,17-18 16,-36 18-16,19 0 15,-19 0-15</inkml:trace>
  <inkml:trace contextRef="#ctx0" brushRef="#br0" timeOffset="10140.015">11113 3969 0,'35'0'16,"18"0"-1,0-18 1,-36 18-16</inkml:trace>
  <inkml:trace contextRef="#ctx0" brushRef="#br0" timeOffset="10783.41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">12224 3422 0,'0'18'0,"0"17"16,17 35-1,-17-34-15,36 52 16,-19-53-16,19 18 16,-19-18-16,36 1 15,-35-19-15,-1-17 16</inkml:trace>
  <inkml:trace contextRef="#ctx0" brushRef="#br0" timeOffset="11262.296">12418 3545 0,'35'18'15,"-17"-18"1,-1 18-16,19-1 15,-36 1-15,17-18 16,-17 18-16,0-1 16,0 1-16,18 0 0,0-1 15,-1-17 1,1 0-16,-1 0 16,1 0-16,17 0 15,-17 0-15</inkml:trace>
  <inkml:trace contextRef="#ctx0" brushRef="#br0" timeOffset="11491.168">12718 3404 0,'17'0'16,"36"36"-1,-18 17 1,36 70-16,-53-88 16,17 36-1,-35-54-15,0 36 16,-18-17-16,-17-19 16,0 1-16,17-18 15</inkml:trace>
  <inkml:trace contextRef="#ctx0" brushRef="#br0" timeOffset="12840.106">10460 3616 0,'0'-18'31,"-18"18"-31,18-17 31,0-1 0,0 0-15,-17 18 0,-1 0 62,0 0 16,1 0-32,34 0-31,-34 0 32,17 18-63,-18-18 15,0 0 1,1 0 0,17-18 46,17 18-46,1 0-1,0 0 1,-1 0 0,1 0-1</inkml:trace>
  <inkml:trace contextRef="#ctx0" brushRef="#br0" timeOffset="13563.449">13212 3969 0,'17'0'16,"18"0"-1,18 0-15,-17 17 16,-19-17-16,1 0 0,0 0 16</inkml:trace>
  <inkml:trace contextRef="#ctx0" brushRef="#br0" timeOffset="14169.307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">14182 3387 0,'0'53'16,"-18"-18"-16,36 53 15,-18-53 1,17 18-16,36 0 0,-35-18 15,35 1 1,-18-19-16,0-17 16</inkml:trace>
  <inkml:trace contextRef="#ctx0" brushRef="#br0" timeOffset="14687.245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">16475 3916 0,'17'0'31,"1"0"-15,0 0-16</inkml:trace>
  <inkml:trace contextRef="#ctx0" brushRef="#br0" timeOffset="15878.562">16951 3969 0,'0'-18'0,"18"0"16,-1 1-1,1 17-15</inkml:trace>
  <inkml:trace contextRef="#ctx0" brushRef="#br0" timeOffset="16005.41">17392 3969 0,'18'-18'0</inkml:trace>
  <inkml:trace contextRef="#ctx0" brushRef="#br0" timeOffset="16127.331">17851 3951 0,'0'-18'15</inkml:trace>
  <inkml:trace contextRef="#ctx0" brushRef="#br0" timeOffset="25693.366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">2399 5891 0,'18'0'16,"-1"0"-16,18 0 0,54 0 16,-36-17-16,70 17 15,-52 0 1,-18 0-16,35 0 16,-35 0-16,-36 0 0,1 0 15</inkml:trace>
  <inkml:trace contextRef="#ctx0" brushRef="#br0" timeOffset="27761.111">3810 5750 0,'18'0'31,"-1"0"-31,36 0 16,-18 0-16,1 0 15,-1 18-15,-17 17 16</inkml:trace>
  <inkml:trace contextRef="#ctx0" brushRef="#br0" timeOffset="27889.317">3863 6068 0,'18'0'16,"34"0"-1,-16 0-15,17-18 16,-36 18-16</inkml:trace>
  <inkml:trace contextRef="#ctx0" brushRef="#br0" timeOffset="28417.474">4427 5450 0,'18'0'31,"17"0"-31,36-17 16,-36-1-16,53 1 15,-52-1-15,-19 18 16,19 0-16,-36-18 15,0 36-15,-18-18 16</inkml:trace>
  <inkml:trace contextRef="#ctx0" brushRef="#br0" timeOffset="28645.642">4445 5503 0,'35'89'0,"-17"-54"15,17 88-15,-17 18 16,-18-52-16,17-19 16,-17 1-16,18 35 15,0-54-15,-1-16 0,1-19 16,17 19 0,1-19-16,-1-17 0,-17 0 15,34-17-15,-16-1 16,-19 18-16,-17-18 15</inkml:trace>
  <inkml:trace contextRef="#ctx0" brushRef="#br0" timeOffset="29201.291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">5697 6085 0,'53'0'15,"-35"18"-15,70-18 16,-53 0 0,54-18-16,-54 18 15,18-17-15</inkml:trace>
  <inkml:trace contextRef="#ctx0" brushRef="#br0" timeOffset="30197.429">5997 5345 0,'0'105'15,"0"-16"1,18-54-1,0 0-15,17 36 16,-18-54-16,19 19 16,-19-19-16,36-17 15</inkml:trace>
  <inkml:trace contextRef="#ctx0" brushRef="#br0" timeOffset="30358.025">6209 5539 0,'0'17'0,"0"36"15,18-53 1,17 35-16,-18-35 16,1 0-16</inkml:trace>
  <inkml:trace contextRef="#ctx0" brushRef="#br0" timeOffset="30576.318">6385 5309 0,'53'36'15,"0"34"-15,0 1 16,-53-36-16,18 18 15,-18 0 1,-18-18-16,-17 0 16,17-17-16,0-18 0,18 18 15</inkml:trace>
  <inkml:trace contextRef="#ctx0" brushRef="#br0" timeOffset="31454.593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">7761 5891 0,'35'0'15,"36"0"1,-53 0-16,35 18 16,-53 0-1,0-1-15,0 19 0,-18-1 16,0 18-1,18-18 1,0-17-16,18-1 16,17 1-1,-17-18-15,-1 0 16,-17-18-16</inkml:trace>
  <inkml:trace contextRef="#ctx0" brushRef="#br0" timeOffset="31862.258">7761 6050 0,'18'0'16,"70"18"-1,-17-18-15,-1 0 16,-17-18 0</inkml:trace>
  <inkml:trace contextRef="#ctx0" brushRef="#br0" timeOffset="32075.973">8043 5327 0,'0'71'16,"0"17"-1,18 0-15,17-18 16,1-52-16,34 17 16,-35-17-16,-17-18 15,17 0-15</inkml:trace>
  <inkml:trace contextRef="#ctx0" brushRef="#br0" timeOffset="32321.472">8308 5433 0,'18'17'16,"-18"19"0,0-19-16,-18 36 0,0-17 15,1-19-15,17 1 16,17-1-16,1-17 15,0 18-15,52-36 16,-17 1 0,-35 17-16,17-18 15</inkml:trace>
  <inkml:trace contextRef="#ctx0" brushRef="#br0" timeOffset="32526.5">8502 5309 0,'35'53'15,"18"0"-15,-35-18 16,-1 1-16,1 34 16,-18-34-16,0-19 0,-18 54 15,-34-18 1,34-18-16,-17 0 15</inkml:trace>
  <inkml:trace contextRef="#ctx0" brushRef="#br0" timeOffset="32755.917">8908 5927 0,'17'0'16,"1"0"-16,0 0 15,-1 0-15,1 0 0</inkml:trace>
  <inkml:trace contextRef="#ctx0" brushRef="#br0" timeOffset="32913.05">9278 5891 0,'18'0'15,"-1"0"1,1 0-1,17 0-15</inkml:trace>
  <inkml:trace contextRef="#ctx0" brushRef="#br0" timeOffset="33032.562">9525 5874 0,'18'0'15,"-1"0"-15,1 0 0,-36 0 31</inkml:trace>
  <inkml:trace contextRef="#ctx0" brushRef="#br0" timeOffset="33566.222">8361 5415 0,'0'-17'31,"-18"17"-15,1 0 0,17-18-16,-18 18 15,0 0-15,1 0 16,-1 0-1,18 18 1</inkml:trace>
  <inkml:trace contextRef="#ctx0" brushRef="#br0" timeOffset="34567.222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">10407 5874 0,'35'-18'16,"-17"18"-16,35 0 15,-18-18-15,18 1 16,-35 17-16</inkml:trace>
  <inkml:trace contextRef="#ctx0" brushRef="#br0" timeOffset="35442.391">10495 5168 0,'0'18'0,"-17"17"16,34 18-1,-17-18-15,35 36 16,1-1-1,-1-17-15,36 0 16,-36-35 0,0-18-16,-17 0 15</inkml:trace>
  <inkml:trace contextRef="#ctx0" brushRef="#br0" timeOffset="35886.662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">11183 5221 0,'18'53'0,"-18"-35"15,17 35-15,1-36 16,0 36-16,-1-35 16,-17-1-16,0 1 15,0 0-15,-17-1 16</inkml:trace>
  <inkml:trace contextRef="#ctx0" brushRef="#br0" timeOffset="36836.074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">7038 6544 0,'0'-18'16,"0"36"-1,0 17 1,18 36-1,-18-18-15,0-18 16,0 0-16,17 36 16,-17-36-16,18 0 0,-18-17 15,17 0 1,1-36 0</inkml:trace>
  <inkml:trace contextRef="#ctx0" brushRef="#br0" timeOffset="42175.026">7320 6703 0,'35'35'15,"-17"0"-15,35 1 16,35-1-16,-70-35 15,17 18-15,0-1 0,1 1 16</inkml:trace>
  <inkml:trace contextRef="#ctx0" brushRef="#br0" timeOffset="42376.248">7514 6703 0,'-35'17'16,"17"19"-16,-17-1 15,35 0-15,-18 1 16,18-19-16,0 18 16,0-17-16,18-18 15</inkml:trace>
  <inkml:trace contextRef="#ctx0" brushRef="#br0" timeOffset="42859.397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">2028 8184 0,'53'0'15,"-35"0"-15,53 0 16,-36 0-16,35-17 15,-34 17-15,-1 0 16</inkml:trace>
  <inkml:trace contextRef="#ctx0" brushRef="#br0" timeOffset="55901.899">2734 8061 0,'18'0'16,"35"0"0,-18 0-1,0 0-15,0 0 16,-17 0-16,0 0 0</inkml:trace>
  <inkml:trace contextRef="#ctx0" brushRef="#br0" timeOffset="56016.897">2787 8202 0,'18'35'16,"-18"-17"-16,53-18 15,-18 0-15,-18 0 16,19 0-16,-19 0 0</inkml:trace>
  <inkml:trace contextRef="#ctx0" brushRef="#br0" timeOffset="56528.769">3528 7655 0,'-18'0'16,"18"-17"-16,18 17 15,35 0 1,-18 0 0,18 0-16,53 0 0,-71-18 15,53 18 1,-70 0-16,17-18 15</inkml:trace>
  <inkml:trace contextRef="#ctx0" brushRef="#br0" timeOffset="56823.845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">4904 7602 0,'-18'0'16,"0"-17"-1,1 34 1,17 1-16,-18 53 16,18-36-16,0 0 0,35 36 15,-17-36-15,17 18 16,1-35-16,-1-1 15,-18-17 1,19 0-16</inkml:trace>
  <inkml:trace contextRef="#ctx0" brushRef="#br0" timeOffset="58598.315">5115 7708 0,'0'35'16,"0"-17"-16,0 0 0,18 17 16,-18-17-16,35 17 15,-35-17-15,18-1 16,-1-17-16</inkml:trace>
  <inkml:trace contextRef="#ctx0" brushRef="#br0" timeOffset="58787.632">5292 7620 0,'17'35'16,"19"1"0,-19-1-16,1 0 15,0 0-15,-18 18 16,-18-17-1,0-1-15,1-17 0</inkml:trace>
  <inkml:trace contextRef="#ctx0" brushRef="#br0" timeOffset="59233.404">5838 8255 0,'0'-18'16,"18"18"-1,0-17 1,-1 17-16,1 0 16</inkml:trace>
  <inkml:trace contextRef="#ctx0" brushRef="#br0" timeOffset="59376.286">6121 8220 0,'17'0'16,"1"0"-1,0 0-15</inkml:trace>
  <inkml:trace contextRef="#ctx0" brushRef="#br0" timeOffset="59504.362">6368 8255 0,'17'0'0,"1"-18"15</inkml:trace>
  <inkml:trace contextRef="#ctx0" brushRef="#br0" timeOffset="59621.136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">7585 7549 0,'-18'53'16,"18"-35"0,0 17-16,0-17 0,18 52 15,-1-52-15,36 53 16,-17-54-16,16 19 15,-34-19-15,35-17 16</inkml:trace>
  <inkml:trace contextRef="#ctx0" brushRef="#br0" timeOffset="60944.341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">8237 7638 0,'0'17'0,"36"36"16,-19-35-16,1 35 16,0-18-1,-18 0-15,17-17 16,-17 17-16</inkml:trace>
  <inkml:trace contextRef="#ctx0" brushRef="#br0" timeOffset="61696.87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">9278 8396 0,'-18'-18'16</inkml:trace>
  <inkml:trace contextRef="#ctx0" brushRef="#br0" timeOffset="63513.998">11183 7602 0,'18'0'16,"-18"18"-1,17-18 1,19 18-16,17 35 16,-18-36-16,35 36 15,-34-35-15,34 35 16,-35-18-16,-17-17 16,17 17-16,-17-17 0,17 34 15,-17-52-15,0 18 16</inkml:trace>
  <inkml:trace contextRef="#ctx0" brushRef="#br0" timeOffset="63811.229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">12383 8184 0,'70'0'16,"1"0"-1,-36-17-15,0 17 0,-17 0 0</inkml:trace>
  <inkml:trace contextRef="#ctx0" brushRef="#br0" timeOffset="65222.512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5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">14129 7426 0,'0'-18'16,"0"36"0,0 17-1,0-17-15,0 17 0,0 36 16,17-36-16,-17 0 16,18 1-16,0-19 0,17 18 15,-17-17-15,17 0 16,-17-18-16,-1 0 15</inkml:trace>
  <inkml:trace contextRef="#ctx0" brushRef="#br0" timeOffset="66494.933">14393 7602 0,'0'18'0,"18"17"16,0-17-1,-18 0-15,17-1 0,1 1 16,-18-1-16,18-17 16,-1 0-16</inkml:trace>
  <inkml:trace contextRef="#ctx0" brushRef="#br0" timeOffset="66707.51">14552 7408 0,'0'0'0,"18"18"0,17 35 15,0-18-15,-17-17 16,0 17-16,-18 0 0,17 1 15,-17-1-15,0 0 0,0 18 16,-17-35-16,-1 35 16,0-53-16,-17 17 15,17 1-15</inkml:trace>
  <inkml:trace contextRef="#ctx0" brushRef="#br0" timeOffset="67062.12">15240 8096 0,'18'0'16,"-1"0"-1,1 0 1,0 0 0</inkml:trace>
  <inkml:trace contextRef="#ctx0" brushRef="#br0" timeOffset="67196.067">15558 8096 0,'17'-17'32,"1"17"-32,-1 0 15</inkml:trace>
  <inkml:trace contextRef="#ctx0" brushRef="#br0" timeOffset="67335.927">15804 8096 0,'0'-17'0,"18"17"16,0 0-1,-1-18-15</inkml:trace>
  <inkml:trace contextRef="#ctx0" brushRef="#br0" timeOffset="68015.097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">16775 7408 0,'-18'18'15,"18"0"-15,-18-1 0,18 54 16,0-36-16,0 0 0,18 36 16,0-36-1,17 18-15,0-18 0,0-17 16,-17 0-1,0-18-15,-1 0 16</inkml:trace>
  <inkml:trace contextRef="#ctx0" brushRef="#br0" timeOffset="68731.483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">17463 7532 0,'35'35'16,"-18"0"-1,1 1-15,-18-19 0,18 36 16,-18 0-1,0-18-15,-18-17 16,18 0-16,-18-1 0</inkml:trace>
  <inkml:trace contextRef="#ctx0" brushRef="#br0" timeOffset="69464.26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">2452 9701 0,'35'0'0,"18"18"16,-18-36-16,53 1 16,-35 17-16,-17 0 15,-1 0-15,0-18 16,-17 18-16,0 0 16</inkml:trace>
  <inkml:trace contextRef="#ctx0" brushRef="#br0" timeOffset="77061.798">3263 9631 0,'18'0'31,"35"0"-31,-18 0 16,0 0-16,-17 0 15,17 0-15,18 0 16,-35 0-16,-1 0 0,-17 17 16</inkml:trace>
  <inkml:trace contextRef="#ctx0" brushRef="#br0" timeOffset="77208.435">3404 9825 0,'71'0'16,"-1"0"0,-34 0-16,-1 0 15</inkml:trace>
  <inkml:trace contextRef="#ctx0" brushRef="#br0" timeOffset="78713.426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">4568 9807 0,'18'0'15,"35"0"1,0 0-16,-35 0 16,35 0-16</inkml:trace>
  <inkml:trace contextRef="#ctx0" brushRef="#br0" timeOffset="79369.706">5151 9719 0,'-18'0'16,"36"0"15,17 0-15,35 0-16,-34 0 15,-19 0-15,19 0 0,-1 0 16,18 0-16,-36 0 16,1 0-16,-18 18 15</inkml:trace>
  <inkml:trace contextRef="#ctx0" brushRef="#br0" timeOffset="79736.715">5786 9384 0,'17'0'15,"1"0"1,-1 0-16,19 18 15,-1-1-15,36 18 16,-36-17-16,53 17 16,-53-17-16,36 0 15,-36-1-15,0 1 16,-35 0-16,18-18 16</inkml:trace>
  <inkml:trace contextRef="#ctx0" brushRef="#br0" timeOffset="80020.714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">7514 9648 0,'18'0'16,"17"0"0,0 0-16,36 0 15,-53 0-15,-1 18 16,18-18-16</inkml:trace>
  <inkml:trace contextRef="#ctx0" brushRef="#br0" timeOffset="81228.266">7585 9878 0,'17'0'0,"1"0"15,17 0-15,-17-18 0,52 1 16,-52-1-16,17 0 16</inkml:trace>
  <inkml:trace contextRef="#ctx0" brushRef="#br0" timeOffset="81677.384">8590 9208 0,'-17'0'0,"-1"0"16,36 0 0,34 0-16,-16-18 15,70 0 1,-71 18-16,53-17 15,-53 17-15,-17 0 16</inkml:trace>
  <inkml:trace contextRef="#ctx0" brushRef="#br0" timeOffset="81927.738">8537 9260 0,'18'36'16,"0"34"-16,-18-17 16,35 106-1,-18-106-15,-17 17 16,0-17-16,18 18 0,0 17 16,35 0-1,-36-52-15,19-19 0,-1 1 16,35-1-16,-34-17 15,34 0-15,-52 0 16,-1 0-16</inkml:trace>
  <inkml:trace contextRef="#ctx0" brushRef="#br0" timeOffset="82562.252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">9648 9155 0,'-17'0'0,"-1"17"16,1-17 0,17 53-16,0-18 15,0 1-15,0-1 16,0 0-16,0 1 0,17-1 15,1-18-15,-1 19 0,1-19 0,17 1 16,-17 0 0,0-18-16,17 0 15,-35-18-15</inkml:trace>
  <inkml:trace contextRef="#ctx0" brushRef="#br0" timeOffset="83123.18">9790 9331 0,'0'35'16,"0"-17"-16,17 17 16,-17-17-1,18-1-15,-18 1 0,0 0 0,18-1 16,-18 1 0,17-18-16,1 0 15</inkml:trace>
  <inkml:trace contextRef="#ctx0" brushRef="#br0" timeOffset="83356.39">9878 9172 0,'35'18'15,"0"35"1,-17-18-16,35 18 16,-35-18-16,-1 1 0,1-19 15,-18 36 1,0-35-16,0-1 0,-18 19 0,18-19 16</inkml:trace>
  <inkml:trace contextRef="#ctx0" brushRef="#br0" timeOffset="83562.19">10213 9701 0,'35'0'16,"0"0"0,-17-17-16</inkml:trace>
  <inkml:trace contextRef="#ctx0" brushRef="#br0" timeOffset="84034.419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">11218 9208 0,'36'70'16,"-1"-35"-16,-17 1 16,-1-1-16,1 0 0,-18 18 15,0-18 1,-18 36-16,-17-36 15,17 0-15</inkml:trace>
  <inkml:trace contextRef="#ctx0" brushRef="#br0" timeOffset="86137.306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">13494 9208 0,'-18'35'16,"18"0"-1,0 18-15,18-18 16,-18 1-16,17-19 0,1 18 16,17 1-1,-17-19 1,0-17-16,-1-17 15,-17-1-15</inkml:trace>
  <inkml:trace contextRef="#ctx0" brushRef="#br0" timeOffset="86615.458">13635 9296 0,'18'0'16,"-1"0"-1,1 17-15,-1-17 16,1 18-16,-18 0 15,-18 35-15,18-36 16,-17 18 0,-1-35-16,18 18 15,0 0-15,35-18 16,1 0 0,-19 0-16,1 0 0</inkml:trace>
  <inkml:trace contextRef="#ctx0" brushRef="#br0" timeOffset="86826.294">13899 9190 0,'18'35'15,"0"-17"-15,-18 17 0,35 18 16,-17-18-16,-1 18 15,-17-35 1,0 17-16,-17 0 16,17-17-16,-18 17 15,0-35-15</inkml:trace>
  <inkml:trace contextRef="#ctx0" brushRef="#br0" timeOffset="87015.561">14111 9719 0,'0'18'16,"18"-18"0,-1 0-16,36 0 15,-17 0 1,-19 0-16,1 0 0</inkml:trace>
  <inkml:trace contextRef="#ctx0" brushRef="#br0" timeOffset="87465.993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">14852 9278 0,'0'-18'0,"0"36"16,-18 35-1,18-35-15,0 52 16,18-35-16,-18-17 0,18 0 15,-1-1-15,1 1 16,0 0-16,-1-18 0,18 0 16,-17 0-16</inkml:trace>
  <inkml:trace contextRef="#ctx0" brushRef="#br0" timeOffset="87912.892">15064 9366 0,'0'18'16,"17"0"-16,-17 17 15,-17-35-15,17 17 16,0 19-16,-18-36 16,18 17-16,18-17 15,-1 0 1,1 0-16,0 0 15,-1 0-15</inkml:trace>
  <inkml:trace contextRef="#ctx0" brushRef="#br0" timeOffset="88139.269">15169 9208 0,'36'52'0,"17"1"16,-18 0-1,-17-17 1,-18-1-16,0-18 0,0 1 16,0 0-16,-18-1 0,0 1 15,-17 17-15,0-17 16</inkml:trace>
  <inkml:trace contextRef="#ctx0" brushRef="#br0" timeOffset="88528.746">16228 9737 0,'35'-18'15,"-17"18"1,-1 0-16</inkml:trace>
  <inkml:trace contextRef="#ctx0" brushRef="#br0" timeOffset="88685.178">16669 9701 0,'17'0'16,"1"0"0,0 0-16</inkml:trace>
  <inkml:trace contextRef="#ctx0" brushRef="#br0" timeOffset="88829.601">16986 9772 0,'18'0'0,"0"-18"15</inkml:trace>
  <inkml:trace contextRef="#ctx0" brushRef="#br0" timeOffset="88951.265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">5098 6579 0,'17'0'16,"1"0"-16,88 0 15,-36 0-15,89 0 16,-53 0-16,88-17 16,-106 17-16,71 0 15,-106 0 1</inkml:trace>
  <inkml:trace contextRef="#ctx0" brushRef="#br1" timeOffset="111101.828">12912 10319 0,'-18'0'15,"36"0"17,52-18-32,1 18 15,-18 0-15,141 18 16,-88-18-16,158 35 15,-123-35-15,141 18 16,-140-18-16,140 0 16,-141 0-16,-35 0 15,-18 17-15,-35-17 0,17 0 16,-52 0-16</inkml:trace>
  <inkml:trace contextRef="#ctx0" brushRef="#br1" timeOffset="112176.53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">847 9384 0,'0'18'16,"35"17"-1,0-35-15,36 35 16,-36-35-16,18 18 0,18-1 15,-36 1 1,0 0-16,-17-1 0,-1 36 16,1 18-1,-36-36-15,1 0 0,-19-17 16,-16 53-16,16-36 16,1-18-16,0 19 0,-1-19 15,-16 36-15</inkml:trace>
  <inkml:trace contextRef="#ctx0" brushRef="#br1" timeOffset="122824.543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">4886 11483 0,'-18'0'0,"36"0"31,17 0-31,36 0 15,-36-18-15,53 18 16,-52 0-16,34 0 16,-52 0-16,-1 18 15</inkml:trace>
  <inkml:trace contextRef="#ctx0" brushRef="#br0" timeOffset="148077.52">4992 11659 0,'17'0'16,"54"18"-16,-36-18 16,1-18-16,16 18 0,-16 0 15,-19-17-15</inkml:trace>
  <inkml:trace contextRef="#ctx0" brushRef="#br0" timeOffset="148668.303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">4233 11712 0,'0'-17'47,"0"-1"-16,18 36 63,-18-1-78,18 19-1,-18-19-15,0 18 16,0-17-16,17 0 16,-17-1-16,0 1 15</inkml:trace>
  <inkml:trace contextRef="#ctx0" brushRef="#br0" timeOffset="155596.69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">4939 13000 0,'18'0'32,"17"0"-17,0 0-15,36 0 16,-36 0-16,35-18 15,-34 18-15,17-17 16,-36 17-16,1 0 16,-36 0-1</inkml:trace>
  <inkml:trace contextRef="#ctx0" brushRef="#br0" timeOffset="157660.186">5062 12700 0,'0'18'15,"0"17"-15,18 35 16,-18-17-16,35 36 16,-35-36-16,36 35 15,-36-53-15,35 18 16,-18-35-1,1-1-15</inkml:trace>
  <inkml:trace contextRef="#ctx0" brushRef="#br0" timeOffset="157982.355">5627 12841 0,'17'0'0,"1"18"16,35-18 0,-18 0-1,1 0-15,16 0 16,-16 0-16,17 0 16,-36 0-16</inkml:trace>
  <inkml:trace contextRef="#ctx0" brushRef="#br0" timeOffset="158140.197">5750 13035 0,'36'18'16,"16"-18"0,1 0-16,-17 0 15,17 0-15,-36 0 16</inkml:trace>
  <inkml:trace contextRef="#ctx0" brushRef="#br0" timeOffset="159975.05">6509 12665 0,'17'17'32,"19"36"-17,34 0-15,-34-35 16,52 35-16,-53-36 15,0 1-15,36 35 16,-54-35-16,19-1 16,-19 1-16,19 35 15,-19-53-15,-17 17 0,0 1 16</inkml:trace>
  <inkml:trace contextRef="#ctx0" brushRef="#br0" timeOffset="160213.847">6950 12594 0,'-18'0'15,"0"18"-15,1-1 16,-36 54-16,18-18 15,-18 53 1,17-53-16,-16 35 0,52-53 16,-18 0-1,18-17-15</inkml:trace>
  <inkml:trace contextRef="#ctx0" brushRef="#br0" timeOffset="160630.104">7126 12206 0,'0'-18'0,"0"1"15,-18 17-15,18 17 31,0 19-31,0 17 16,0-18-16,0 18 16,0-35-16,0 34 15,18-16 1,0-1-16,-1-35 0,19 18 16,-19-18-1,19 0-15</inkml:trace>
  <inkml:trace contextRef="#ctx0" brushRef="#br0" timeOffset="160818.78">7320 12383 0,'0'17'0,"0"1"16,18-1-16,-1 1 15,-17 0 1,18-1-16,-18 1 16</inkml:trace>
  <inkml:trace contextRef="#ctx0" brushRef="#br0" timeOffset="161046.858">7426 12171 0,'18'17'0,"35"36"16,-18-17 0,-18-19-16,19 36 15,-19-17-15,-17-19 16,18 18-16,-18-17 15,0 0-15,0-1 0,-18 36 16,1-35-16</inkml:trace>
  <inkml:trace contextRef="#ctx0" brushRef="#br0" timeOffset="161691.291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">9013 12330 0,'0'35'16,"0"0"0,18 0-1,-18-17-15,35 17 16,-35-17-16,18-18 15,0 18-15</inkml:trace>
  <inkml:trace contextRef="#ctx0" brushRef="#br0" timeOffset="163182.453">9102 12083 0,'17'0'16,"1"0"-16,0 17 16,-1-17-16,36 53 15,-35-18-15,35 36 16,-36-18-16,1 18 15,0-36-15,-18 18 16,-18 35 0,-17-53-16</inkml:trace>
  <inkml:trace contextRef="#ctx0" brushRef="#br0" timeOffset="165060.905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">4886 14270 0,'18'0'31,"17"0"-31,-17 18 15,34-18-15,-16 0 0,34 0 16,-17 0 0,-18 0-16,18 0 0,-35 0 15</inkml:trace>
  <inkml:trace contextRef="#ctx0" brushRef="#br0" timeOffset="166274.994">5151 14111 0,'0'106'16,"0"-53"-16,17 53 15,-17-53-15,18-18 0,17 0 16,-17-17-16,-1-1 0,19-17 15</inkml:trace>
  <inkml:trace contextRef="#ctx0" brushRef="#br0" timeOffset="166475.351">5574 14129 0,'88'0'16,"-17"-18"-1,17 18 1</inkml:trace>
  <inkml:trace contextRef="#ctx0" brushRef="#br0" timeOffset="166601.85">5644 14235 0,'36'17'16,"-1"-17"-1,-17 0-15,52 0 16,1-17-16,-54 17 16</inkml:trace>
  <inkml:trace contextRef="#ctx0" brushRef="#br0" timeOffset="167113.811">6456 13935 0,'35'53'15,"36"17"1,35 89 0,-1-71-1,-69-35-15,34 18 16,1-18 0,-54-36-16,1 1 0</inkml:trace>
  <inkml:trace contextRef="#ctx0" brushRef="#br0" timeOffset="167314.34">6756 13935 0,'-53'88'15,"35"-35"-15,-17 88 16,35-70-1,-18-19-15,36 1 0,-18 0 0,53 18 16,-36-36 0,19-17-16,-19-18 0</inkml:trace>
  <inkml:trace contextRef="#ctx0" brushRef="#br0" timeOffset="167580.885">7020 13653 0,'0'17'0,"0"1"16,-17 52-16,17-17 15,17 18-15,-17-36 16,36 36 0,-19-54-16,18 1 15,-17-18-15</inkml:trace>
  <inkml:trace contextRef="#ctx0" brushRef="#br0" timeOffset="167787.043">7179 13705 0,'18'0'16,"-1"0"-16,1 18 16,-18 0-16,0 17 15,0 0-15,0 18 16,0-35-16,0-1 16,-18 1-16,18 0 15,18-1-15,0-17 16,35 0-1,-1-17 1</inkml:trace>
  <inkml:trace contextRef="#ctx0" brushRef="#br0" timeOffset="167969.477">7426 13635 0,'0'18'16,"18"17"-1,-1-18-15,1 19 0,17 34 16,-17-34-16,-1 34 16,-17-52-16,0 52 15,-17-52-15,-18 35 16</inkml:trace>
  <inkml:trace contextRef="#ctx0" brushRef="#br0" timeOffset="168494.44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">8396 14270 0,'18'-18'16,"-1"18"-16,36-17 15,-35 17-15,53-18 16,-54 18-16,36 0 16</inkml:trace>
  <inkml:trace contextRef="#ctx0" brushRef="#br0" timeOffset="169187.598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">9243 13511 0,'35'36'16,"0"34"0,-17-34-16,0-1 15,-1 0-15,-17 0 0,0 1 0,0 17 16,-53 35 0,36-71-1,-19 19-15</inkml:trace>
  <inkml:trace contextRef="#ctx0" brushRef="#br0" timeOffset="170062.255">4586 15222 0,'18'18'31,"17"-18"-15</inkml:trace>
  <inkml:trace contextRef="#ctx0" brushRef="#br0" timeOffset="170188.814">4639 15487 0,'0'18'16,"0"-1"0,0 1-16,18-18 0</inkml:trace>
  <inkml:trace contextRef="#ctx0" brushRef="#br0" timeOffset="170312.599">4727 15681 0,'18'0'16,"-18"18"0</inkml:trace>
  <inkml:trace contextRef="#ctx0" brushRef="#br0" timeOffset="170435.87">4763 15946 0,'0'17'16,"0"1"0</inkml:trace>
  <inkml:trace contextRef="#ctx0" brushRef="#br0" timeOffset="171891.19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">5450 16545 0,'-17'18'15,"-1"70"1,18-17-16,-17 87 16,-1 36-1,0-105-15,-17 87 16,35-105-16,0-1 0,-18 18 15,18-52-15,0-1 16,18-17-16</inkml:trace>
  <inkml:trace contextRef="#ctx0" brushRef="#br0" timeOffset="173199.168">5803 17110 0,'18'17'16,"35"19"-16,0-36 0,35 17 15,-35-34 1,35 17-16,-53-18 16,36 18-16,-54 0 15</inkml:trace>
  <inkml:trace contextRef="#ctx0" brushRef="#br0" timeOffset="173342.415">5874 17286 0,'17'18'16,"54"-18"0,-36 0-16,36-18 15,-36 18-15,36-18 16</inkml:trace>
  <inkml:trace contextRef="#ctx0" brushRef="#br0" timeOffset="174239.873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">13335 11501 0,'18'0'0,"17"0"15,35-18-15,-34 18 16,17 0-16,-36 0 16,1 18-16</inkml:trace>
  <inkml:trace contextRef="#ctx0" brushRef="#br0" timeOffset="177112.938">13388 11606 0,'0'36'16,"18"-36"-1,70 17-15,-53-17 16,53 0 0,-52 0-16,-1 0 0</inkml:trace>
  <inkml:trace contextRef="#ctx0" brushRef="#br0" timeOffset="177430.724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">13917 12876 0,'53'0'15,"0"0"-15,-18 0 16,36-17-16,-1 17 16,-52 0-1</inkml:trace>
  <inkml:trace contextRef="#ctx0" brushRef="#br0" timeOffset="181154.847">13899 13018 0,'53'17'16,"-35"-17"-1,53 0-15,-54 0 16,18 0-16,-17 0 0,0-17 15</inkml:trace>
  <inkml:trace contextRef="#ctx0" brushRef="#br0" timeOffset="181778.744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">15328 12841 0,'53'0'15,"0"18"1,18-1-16,-18 1 16,-36 0-1,-17-1-15,0 1 0,-35 35 16,0 0 0,17 0-1,18-36-15,0 19 16,0-19-16,18 1 15,-1-18-15,1 18 16</inkml:trace>
  <inkml:trace contextRef="#ctx0" brushRef="#br0" timeOffset="182201.382">15311 13159 0,'0'-18'16,"17"18"-16,54-18 15,17 18 1,-53 0-16,1-17 0,34 17 16,-35-18-1</inkml:trace>
  <inkml:trace contextRef="#ctx0" brushRef="#br0" timeOffset="182441.07">15681 12312 0,'-18'0'0,"18"53"16,0 0-16,0-18 15,0 18-15,18 35 16,0-35-16,35 18 15,-36-36-15,36 0 16,-35-17-16,35-18 16,-53-18-16</inkml:trace>
  <inkml:trace contextRef="#ctx0" brushRef="#br0" timeOffset="182591.01">15910 12594 0,'18'18'0,"-18"17"16,18-17-16,-18-1 15,17 1-15,1 0 16</inkml:trace>
  <inkml:trace contextRef="#ctx0" brushRef="#br0" timeOffset="182798.539">16104 12312 0,'53'71'16,"0"17"-1,-18 0 1,-17-18-16,-18-34 15,0 34-15,-53-17 16</inkml:trace>
  <inkml:trace contextRef="#ctx0" brushRef="#br0" timeOffset="183630.441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">13106 14182 0,'70'0'16,"18"0"-16,-17 0 16,-18-18-1,-35 18-15,-1-18 16</inkml:trace>
  <inkml:trace contextRef="#ctx0" brushRef="#br0" timeOffset="184287.06">13282 13970 0,'0'35'0,"0"53"15,18-52-15,-18 52 16,17-35-16,-17 0 15,18-18-15,0 0 16</inkml:trace>
  <inkml:trace contextRef="#ctx0" brushRef="#br0" timeOffset="184583.795">13723 14076 0,'71'17'16,"-36"-17"-16,35 0 16,-34 0-16,-19 0 15,1 18-15</inkml:trace>
  <inkml:trace contextRef="#ctx0" brushRef="#br0" timeOffset="184709.988">13794 14288 0,'0'0'0,"0"17"16,17-17-16,36 18 16,18-1-1,17-17-15,-53 0 0</inkml:trace>
  <inkml:trace contextRef="#ctx0" brushRef="#br0" timeOffset="185138.731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">14887 14076 0,'88'0'15,"1"17"1,-1 1-16,0 35 16,-88-35-1,0 17-15,-35 18 16,-18 0 0,35-18-16,-35 18 15,36-35-15,-1-1 0,18 1 16,0 0-16,18-1 15,-1-17-15,1 0 0,0 0 16,-1 0-16,18-17 16,-35-1-16</inkml:trace>
  <inkml:trace contextRef="#ctx0" brushRef="#br0" timeOffset="185587.68">14958 14323 0,'17'0'15,"36"0"1,-35 0-16,17 0 16,1 0-16,-1 0 0,18 0 15,-18 0-15,0-18 16</inkml:trace>
  <inkml:trace contextRef="#ctx0" brushRef="#br0" timeOffset="185817.968">15381 13635 0,'0'70'16,"0"19"-16,0-54 0,35 35 15,1-17 1,-1-35-16,0 0 16,-17-18-1</inkml:trace>
  <inkml:trace contextRef="#ctx0" brushRef="#br0" timeOffset="186056.4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">13705 14852 0,'0'18'16,"-17"-18"-1</inkml:trace>
  <inkml:trace contextRef="#ctx0" brushRef="#br0" timeOffset="186622.289">13600 15152 0,'17'17'16,"1"-17"-1,-18 18-15</inkml:trace>
  <inkml:trace contextRef="#ctx0" brushRef="#br0" timeOffset="186751.448">13688 15293 0,'0'18'16,"17"-1"-16,-17 1 16,0-1-1</inkml:trace>
  <inkml:trace contextRef="#ctx0" brushRef="#br0" timeOffset="187318.178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">13212 16016 0,'70'0'15,"-35"-18"-15,18 18 16,71-17 0,-71-1-16,0 1 15,-18 17-15,0 0 0,-17-18 0,-18 0 16</inkml:trace>
  <inkml:trace contextRef="#ctx0" brushRef="#br0" timeOffset="188024.106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">15258 16122 0,'53'0'16,"-1"0"0,37-18-1,-36 1-15,52-1 16,-69 0-16,-1 18 0,-17-17 16</inkml:trace>
  <inkml:trace contextRef="#ctx0" brushRef="#br0" timeOffset="189923.385">15699 15381 0,'-18'35'0,"18"36"16,0 17 0,18-35-16,-1 35 15,1-35-15,52 18 16,-34-36-1,-19-35-15,1 0 16</inkml:trace>
  <inkml:trace contextRef="#ctx0" brushRef="#br0" timeOffset="190359.55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">16334 15311 0,'70'52'15,"-52"-16"-15,17 17 16,-17-18-16,17 53 15,-35-35-15,18 35 16,-36-52-16,0-1 16,-17 18-16,17-18 0,-34 0 15</inkml:trace>
  <inkml:trace contextRef="#ctx0" brushRef="#br0" timeOffset="191443.527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">14146 16863 0,'-35'88'15,"-18"18"-15,18-53 16,-18 70-16,18-52 16,17-1-16,-17 1 0,17-1 15,1 1-15,17-18 0,-18 35 16,18-70-1,18-1-15</inkml:trace>
  <inkml:trace contextRef="#ctx0" brushRef="#br0" timeOffset="192224.402">14270 17268 0,'53'0'16,"17"0"-1,-17 18 1,-35-18-16</inkml:trace>
  <inkml:trace contextRef="#ctx0" brushRef="#br0" timeOffset="192352.235">14252 17427 0,'18'0'0,"52"18"15,-34-18-15,52 0 16,-35-18-16</inkml:trace>
  <inkml:trace contextRef="#ctx0" brushRef="#br0" timeOffset="192856.766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">15822 17515 0,'0'-17'0</inkml:trace>
  <inkml:trace contextRef="#ctx0" brushRef="#br0" timeOffset="199841.674">2046 11889 0,'0'17'31,"0"1"-31,53-18 16,0 0-16,35-18 15,-17 18 1,17-35-16,-35 17 15,53 1-15,-71-1 16,0 18-16,18-18 16,-35 18-1,-36 0 1</inkml:trace>
  <inkml:trace contextRef="#ctx0" brushRef="#br0" timeOffset="200086.48">2399 11695 0,'0'0'0,"18"0"15,34 0-15,1 0 16,-17 17-16,34-17 16,-35 0-16,36 36 15,-53-36 1,17 52-16,-35-34 15,0 35-15,-18-35 16,-35 35-16,18-36 16,-35 36-1,34-18-15,-34 18 16</inkml:trace>
  <inkml:trace contextRef="#ctx0" brushRef="#br0" timeOffset="201911.553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">1111 16775 0,'-17'0'0,"34"0"31</inkml:trace>
  <inkml:trace contextRef="#ctx0" brushRef="#br0" timeOffset="205764.199">1182 16933 0,'0'18'0</inkml:trace>
  <inkml:trace contextRef="#ctx0" brushRef="#br0" timeOffset="205902.813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">1270 14552 0,'0'18'15,"-35"52"1,17-17-16,-17 35 0,-18 124 16,18-71-16,-54 247 15,54-141-15,-18 18 16,-35 334-16,35-316 15,-17 140-15,70-264 16,0 35-16,35-141 16,-18 0-1</inkml:trace>
  <inkml:trace contextRef="#ctx0" brushRef="#br0" timeOffset="-208315.347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-201270.756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-180666.107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-178614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-177801.437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-176828.145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-176055.436">13159 18115 0,'17'0'16,"54"0"-1,-1 0-15,124-17 16,-70-1-16,158 18 16,-123-18-16,-18 18 15,35 0-15,-17 0 0,0 0 16,141 0-1,-177 18-15,89 0 16,-142-1-16,-17 1 0,18-1 16</inkml:trace>
  <inkml:trace contextRef="#ctx0" brushRef="#br2" timeOffset="-172697.208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-172307.283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-171874.413">21855 4886 0,'17'-18'16,"36"18"-1,-18 0-15,1 0 0,-1 0 16,0 0-16,-17 0 16,17 18-16</inkml:trace>
  <inkml:trace contextRef="#ctx0" brushRef="#br2" timeOffset="-171745.636">21855 5009 0,'53'18'16,"70"0"0,-17-36-1,-89 0-15</inkml:trace>
  <inkml:trace contextRef="#ctx0" brushRef="#br2" timeOffset="-171221.234">22895 4251 0,'0'35'16,"0"1"-1,0 52-15,0-35 16,18-18-16,0 53 16,-1-35-16,-17 0 0,18 18 15,-18-19 1,0 1-16</inkml:trace>
  <inkml:trace contextRef="#ctx0" brushRef="#br2" timeOffset="-171057.253">22754 4957 0,'71'17'15,"35"-34"1,-54 17-16,19-18 15,0 18-15,52-18 16,-70 1-16,18 17 16</inkml:trace>
  <inkml:trace contextRef="#ctx0" brushRef="#br2" timeOffset="-170594.341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-169749.832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-169443.824">24465 5733 0,'18'53'16,"-18"-36"-1,0 18-15,17 1 16,-17-19-16,18 1 0,-18 0 15,18-18-15,-18-36 16,0 19-16</inkml:trace>
  <inkml:trace contextRef="#ctx0" brushRef="#br2" timeOffset="-169309.64">24500 5521 0,'18'0'16,"0"-18"-1,-1 18-15,1-17 16,0 17-16,17 0 16,-17 0-16</inkml:trace>
  <inkml:trace contextRef="#ctx0" brushRef="#br2" timeOffset="-169152.233">24677 5627 0,'35'0'16,"36"-18"-1,-54 18-15,36-17 16,-35 17-16</inkml:trace>
  <inkml:trace contextRef="#ctx0" brushRef="#br2" timeOffset="-169021.179">24677 5750 0,'17'0'16,"1"18"-16,53-36 15,-36 18-15,53-17 16,-35-1-16,-35 18 16</inkml:trace>
  <inkml:trace contextRef="#ctx0" brushRef="#br2" timeOffset="-168860.255">25224 5680 0,'35'53'16,"-17"-36"-16,-1 1 0,1 0 15,-1-1-15</inkml:trace>
  <inkml:trace contextRef="#ctx0" brushRef="#br2" timeOffset="-168159.18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-167013.474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-166685.899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-166535.639">26441 5062 0,'53'0'15,"-18"0"-15,0-17 16,71 17 0,-53 0-16,0-18 0,-18 18 15,0-18-15,1 18 0</inkml:trace>
  <inkml:trace contextRef="#ctx0" brushRef="#br2" timeOffset="-166284.629">27129 4233 0,'-18'18'15,"0"35"-15,18 17 16,0 19-1,18-54-15,17 35 16,1 1 0,-1-36-16,-18 1 15,1-36 1</inkml:trace>
  <inkml:trace contextRef="#ctx0" brushRef="#br2" timeOffset="-166151.907">27340 4551 0,'0'35'16,"18"-17"-1,-18-1-15,18 1 0,-18 0 16</inkml:trace>
  <inkml:trace contextRef="#ctx0" brushRef="#br2" timeOffset="-166022.048">27340 4304 0,'0'-18'0</inkml:trace>
  <inkml:trace contextRef="#ctx0" brushRef="#br2" timeOffset="-165822.482">27570 4216 0,'70'88'0,"-17"0"15,-18 0 1,-17-35-16,0 35 15,-54 18 1,1-70-16,-18 16 16</inkml:trace>
  <inkml:trace contextRef="#ctx0" brushRef="#br2" timeOffset="-163876.883">12876 5750 0,'18'0'15,"53"0"1,70 0 0,-71 0-16,124 0 15,-88-17-15,-18 17 0,53-36 16,-52 19 0,-54 17-16,-17 0 0,-18-18 15</inkml:trace>
  <inkml:trace contextRef="#ctx0" brushRef="#br2" timeOffset="-163560.513">13441 5362 0,'-71'36'16,"18"-1"-16,-88 35 16,53-17-16,18-17 15,-89 34 1,106-35-16,-35 1 16,70-19-16,18 19 15,18-19-15,70 18 16,-35-17-16,70 17 15,-52-17-15,70 17 16,-71 1-16,36-1 16</inkml:trace>
  <inkml:trace contextRef="#ctx0" brushRef="#br2" timeOffset="-158888.774">21696 6914 0,'17'18'16,"19"-18"0,34 0-1,-17 0-15,-17 0 16,34 0-16,-17 0 16</inkml:trace>
  <inkml:trace contextRef="#ctx0" brushRef="#br2" timeOffset="-158743.744">21749 7232 0,'17'18'16,"54"-18"0,0-18-16,-19 18 15,19-18-15</inkml:trace>
  <inkml:trace contextRef="#ctx0" brushRef="#br2" timeOffset="-156880.897">22983 6473 0,'0'-17'0,"0"34"15,0 1 1,0 17-16,18 54 16,-18-36-16,18 35 15,-18-53-15,17 53 16,-17-53-16,0 18 16,-17-17-16</inkml:trace>
  <inkml:trace contextRef="#ctx0" brushRef="#br2" timeOffset="-156681.104">22595 7144 0,'36'0'16,"-19"0"-16,89 0 15,-35-18-15,87 0 16,-69 1-16,87-18 15,-88 17-15,36 0 16,-89 1-16,-17 17 16</inkml:trace>
  <inkml:trace contextRef="#ctx0" brushRef="#br2" timeOffset="-156108.203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-154211.859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-153570.657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-153427.686">25806 7355 0</inkml:trace>
  <inkml:trace contextRef="#ctx0" brushRef="#br2" timeOffset="-152032.166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-151624.736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-151207.2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-150773.136">28099 6562 0,'0'17'15,"0"1"-15,-36 53 16,36-19-16,-17 1 0,-1 88 15,18-17 1,35-1 0,1-87-16,34 70 0,-34-71 15,-1 0-15,0-17 16,18 17-16</inkml:trace>
  <inkml:trace contextRef="#ctx0" brushRef="#br2" timeOffset="-150334.287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-149812.81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-149639.605">29298 7144 0,'88'0'16,"18"-18"0,18 0-1,-54 18-15,36-17 16,-53-1-16,-35 18 16,-1 0-16</inkml:trace>
  <inkml:trace contextRef="#ctx0" brushRef="#br2" timeOffset="-149334.987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-147764.328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-146076.622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-135508.591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-134057.2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-133619.298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-132177.318">22384 9366 0,'17'18'0,"36"-18"15,-17 0-15,52 0 16,-53 0-16,53 0 16,-70 0-16</inkml:trace>
  <inkml:trace contextRef="#ctx0" brushRef="#br2" timeOffset="-132039.647">22437 9560 0,'35'36'0,"0"-36"16,18 0-16,-18 0 0,18 0 15,18 0-15</inkml:trace>
  <inkml:trace contextRef="#ctx0" brushRef="#br2" timeOffset="-130392.822">23513 8767 0,'0'17'31,"0"18"-31,17 1 0,-17 52 16,18-35 0,-18 0-16,18 35 15,-18-35-15,0 35 16,0-53-16,-18 18 16</inkml:trace>
  <inkml:trace contextRef="#ctx0" brushRef="#br2" timeOffset="-130220.199">23336 9402 0,'18'0'0,"35"17"15,0-17-15,35 0 16,-35 0-16,88-17 16,-70-1-1,34 0-15,-69 18 16,-1 0-16</inkml:trace>
  <inkml:trace contextRef="#ctx0" brushRef="#br2" timeOffset="-129710.013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-127980.125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-127627.558">25435 8872 0,'-53'71'16,"18"-18"-16,0 0 15,-53 88-15,52-53 16,-52 71-1,35-89-15,0 54 16,36-54-16,-1-17 16,0 0-16,1 0 0,-1-18 0,18 18 15,-18-17 1,1-19-16,17 1 16,0-36-1</inkml:trace>
  <inkml:trace contextRef="#ctx0" brushRef="#br2" timeOffset="-126459.86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-125693.129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-125415.315">26793 9543 0,'18'-18'31,"35"18"-15,-18 0-16,1 0 15,69 0-15,-52 0 16,36-18 0,-37 1-16,-34 17 0,0 0 15,-18-18-15</inkml:trace>
  <inkml:trace contextRef="#ctx0" brushRef="#br2" timeOffset="-123607.904">27428 8837 0,'-17'0'15,"17"-18"-15,17 18 16,19-17 0,-1 17-16,36 0 15,-36 0-15,0 0 16,53-18-16,-52 18 16,17-17-1,-53-1-15</inkml:trace>
  <inkml:trace contextRef="#ctx0" brushRef="#br2" timeOffset="-123430.307">27658 8855 0,'17'53'16,"-17"-36"-1,18 19-15,0 16 16,-1-16-16,1-1 0,0 0 16,-1 1-16,1-19 15</inkml:trace>
  <inkml:trace contextRef="#ctx0" brushRef="#br2" timeOffset="-107926.099">19808 11606 0,'18'0'15,"0"0"1,-1 0-1,1 0-15,0 0 0,52 0 16,-52 0-16,17 0 16,-17 0-16,-18 18 15</inkml:trace>
  <inkml:trace contextRef="#ctx0" brushRef="#br2" timeOffset="-107790.203">19738 11853 0,'35'18'16,"36"-18"-16,-1-18 16,1 1-1,-53-1-15</inkml:trace>
  <inkml:trace contextRef="#ctx0" brushRef="#br2" timeOffset="-107336.939">20514 11024 0,'0'18'16,"0"17"-1,0-17-15,18 17 16,-1 36-16,-17-1 16,18-34-16,-18-19 15,18 54 1,-1-36-16,-17-17 0,0-1 15,-17 19-15</inkml:trace>
  <inkml:trace contextRef="#ctx0" brushRef="#br2" timeOffset="-107163.668">20373 11659 0,'53'18'16,"-36"-18"-1,54 0-15,35-18 16,-53 1-16,70-1 16,-87 0-16,16 18 15,-34 0-15</inkml:trace>
  <inkml:trace contextRef="#ctx0" brushRef="#br2" timeOffset="-106729.059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-106145.632">21802 10777 0,'0'18'15,"17"-18"-15,36-18 16,-35 18-16,35-17 16,-18-1-16,-17 18 15,17-18-15,-17 18 16</inkml:trace>
  <inkml:trace contextRef="#ctx0" brushRef="#br2" timeOffset="-105800.737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-105250.346">22366 11606 0,'0'36'15,"18"-19"1,17 19-16,36 52 16,-36-53-16,53 53 15,-53-52-15,18 16 16,-17-34-16,-19 0 16,-17-1-16,18-17 0,-18 0 15</inkml:trace>
  <inkml:trace contextRef="#ctx0" brushRef="#br2" timeOffset="-105050.933">22613 11695 0,'-53'53'15,"0"-1"1,18-16-16,17-1 15,1 0-15,-19 18 16,19-35-16,17-1 0,17 19 16,19-36-1</inkml:trace>
  <inkml:trace contextRef="#ctx0" brushRef="#br2" timeOffset="-104773.316">22772 11307 0,'0'17'16,"-18"1"-16,18 52 15,0-52-15,0 53 16,18-36 0,-18-18-16,17 36 15,1-35-15,0-18 0,-1 0 16,1 0-16</inkml:trace>
  <inkml:trace contextRef="#ctx0" brushRef="#br2" timeOffset="-104627.426">22931 11483 0,'-18'53'16,"36"0"0,17-18-1</inkml:trace>
  <inkml:trace contextRef="#ctx0" brushRef="#br2" timeOffset="-104433.284">23054 11377 0,'18'53'16,"-1"0"-16,1 17 15,0-52-15,-18 53 16,-18-54-16,18 19 16,-18-19-16</inkml:trace>
  <inkml:trace contextRef="#ctx0" brushRef="#br2" timeOffset="-103943.789">23407 11889 0,'17'0'31,"1"17"-31,0-17 16,-1 0-16,1 0 0</inkml:trace>
  <inkml:trace contextRef="#ctx0" brushRef="#br2" timeOffset="-103809.975">23636 11906 0,'18'0'16,"-1"0"0</inkml:trace>
  <inkml:trace contextRef="#ctx0" brushRef="#br2" timeOffset="-103671.295">23883 11906 0,'18'0'16,"-1"0"0,1 0-1</inkml:trace>
  <inkml:trace contextRef="#ctx0" brushRef="#br2" timeOffset="-103204.648">24412 11765 0,'18'18'0,"17"35"16,0-36 0,18 36-16,-17-17 15,-1-19-15,0 18 0,18 1 16,-35-19-16,-1 1 15,-17 0-15,18-18 16</inkml:trace>
  <inkml:trace contextRef="#ctx0" brushRef="#br2" timeOffset="-103004.593">24606 11818 0,'-70'71'16,"52"-18"-16,0-18 15,1 35-15,17-52 16,17 35 0,19-35-16,-19-1 0</inkml:trace>
  <inkml:trace contextRef="#ctx0" brushRef="#br2" timeOffset="-102776.015">24783 11553 0,'0'89'16,"0"-19"-16,17-52 16,1 35-1,17-36-15,-17 1 0,17 0 16,-17-18-16</inkml:trace>
  <inkml:trace contextRef="#ctx0" brushRef="#br2" timeOffset="-102403.39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-102225.885">25400 11659 0,'0'36'16,"18"17"-1,-18-18-15,-18-18 16,0 1-1</inkml:trace>
  <inkml:trace contextRef="#ctx0" brushRef="#br2" timeOffset="-101970.024">24941 10848 0,'18'53'16,"-18"17"-16,18 19 15,-1-36-15,-17 52 16,0-52-16,0 18 15</inkml:trace>
  <inkml:trace contextRef="#ctx0" brushRef="#br2" timeOffset="-101714.855">24924 12524 0,'17'105'0,"-17"19"15,0-36 1,0-35-16,0 35 15</inkml:trace>
  <inkml:trace contextRef="#ctx0" brushRef="#br2" timeOffset="-101230.947">22878 10918 0,'0'-17'16,"17"17"15,-17 17-15,0 54-16,0-36 15,-17 18-15,17 53 16,0-53-16</inkml:trace>
  <inkml:trace contextRef="#ctx0" brushRef="#br2" timeOffset="-100923.31">22807 12665 0,'0'123'15,"0"-17"-15,18-53 0,-1 0 16,1-18-16,0 0 16,-18 1-16,17-1 0,1-17 15</inkml:trace>
  <inkml:trace contextRef="#ctx0" brushRef="#br2" timeOffset="-100149.494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-98559.09">26564 10883 0,'18'0'16,"-1"0"-1,1-17-15,17 17 0,18-18 16,-35 18-16,35-18 15,-36 18-15,-34 0 32,-1 0-32</inkml:trace>
  <inkml:trace contextRef="#ctx0" brushRef="#br2" timeOffset="-98097.379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-97209.444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-96643.26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-96476.326">28028 11183 0,'18'-18'16,"17"18"0,18 0-16,-18-17 15,54 17-15,-54 0 16,18-18-16</inkml:trace>
  <inkml:trace contextRef="#ctx0" brushRef="#br2" timeOffset="-96151.356">28487 10619 0,'-18'35'0,"18"18"16,-17-36-1,17 19-15,0 34 16,17-52-16,1 35 16,-1-36-16,19 19 15,-19-36-15,19 0 16</inkml:trace>
  <inkml:trace contextRef="#ctx0" brushRef="#br2" timeOffset="-95996.176">28628 10813 0,'0'35'15,"0"-17"-15,0 17 16,18-18-16,-1 19 16,1-36-1</inkml:trace>
  <inkml:trace contextRef="#ctx0" brushRef="#br2" timeOffset="-95785.36">28769 10583 0,'18'36'16,"-1"-19"-16,1 1 0,0 17 15,-1-17-15,1 35 16,-18-36-16,0 19 0,0-19 16,-18 1-16,-17 35 15,17-18-15,-17-17 16</inkml:trace>
  <inkml:trace contextRef="#ctx0" brushRef="#br2" timeOffset="-95334.899">27993 11800 0,'18'0'15,"-1"18"1,-17 0-1,0-1-15,0 1 0</inkml:trace>
  <inkml:trace contextRef="#ctx0" brushRef="#br2" timeOffset="-95218.185">28028 12065 0,'0'18'15</inkml:trace>
  <inkml:trace contextRef="#ctx0" brushRef="#br2" timeOffset="-94930.429">28099 12471 0,'0'17'15,"0"1"-15,0 0 16,0-1-16</inkml:trace>
  <inkml:trace contextRef="#ctx0" brushRef="#br2" timeOffset="-94823.633">28134 12629 0,'18'0'15,"-1"18"1</inkml:trace>
  <inkml:trace contextRef="#ctx0" brushRef="#br2" timeOffset="-94100.658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-93798.988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-93622.784">28134 13264 0,'35'0'16,"18"0"-16,-17 0 15,52-17 1,-35 17-16,-18-18 0,0 18 16,0 0-16,-17 0 15,0 0-15</inkml:trace>
  <inkml:trace contextRef="#ctx0" brushRef="#br2" timeOffset="-93373.133">28504 12665 0,'0'17'16,"0"19"-16,0-19 16,18 54-1,0-36-15,-18 0 0,17 1 16,1-19-16,0 19 0,-1-19 16,1 1-16,0-18 15</inkml:trace>
  <inkml:trace contextRef="#ctx0" brushRef="#br2" timeOffset="-92932.976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-92324.614">29157 12718 0,'18'0'15,"-1"17"1,-17 1-16,18 35 16,-18-18-16,18 18 15,-18 0 1,0-35-16,0-1 0,0 1 15,-18 0 1</inkml:trace>
  <inkml:trace contextRef="#ctx0" brushRef="#br2" timeOffset="-91430.956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-88601.01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-87917.039">27481 13794 0,'18'17'16,"53"-17"-16,-18 0 15,17 0-15,106 0 16,-52 0-16,-1 0 0,1 0 16,-1 0-16,89-17 15,-141 17-15</inkml:trace>
  <inkml:trace contextRef="#ctx0" brushRef="#br2" timeOffset="-85640.255">20197 14975 0,'17'0'16,"36"0"0,-18-17-16,1 17 15,17 0-15,-18 0 16,-18 0-16</inkml:trace>
  <inkml:trace contextRef="#ctx0" brushRef="#br2" timeOffset="-85530.381">20179 15169 0,'53'18'16,"17"-36"-1,19 1 1,-54-1-16</inkml:trace>
  <inkml:trace contextRef="#ctx0" brushRef="#br2" timeOffset="-85214.064">21078 14393 0,'-17'0'0,"17"18"16,0 53-16,0-36 16,17 18-16,1 53 15,0-54-15,-1 1 0,-17 36 16,0-36-16,0-1 15</inkml:trace>
  <inkml:trace contextRef="#ctx0" brushRef="#br2" timeOffset="-85057.241">20902 15046 0,'53'0'15,"-18"0"-15,18 0 16,0 0-16,88 0 15,-70-18-15,17 18 0,35-17 16,-34-1 0,-72 18-16</inkml:trace>
  <inkml:trace contextRef="#ctx0" brushRef="#br2" timeOffset="-84599.74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-83622.431">22207 14323 0,'18'0'31,"17"-18"-15,-17 18-16,52 0 15,-34-17 1,-1 17-16,-17 0 0,-1 0 16,19 0-16,-54 0 15</inkml:trace>
  <inkml:trace contextRef="#ctx0" brushRef="#br2" timeOffset="-83078.208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-75386.607">23001 14817 0,'18'0'16,"-1"35"-1,1-17-15,35 35 16,-35-18-16,52 53 15,-52-53-15,52 18 16,-34-18-16,-1 1 16,-17-19-16,-1 19 15,-34-36 17,17-18-32</inkml:trace>
  <inkml:trace contextRef="#ctx0" brushRef="#br2" timeOffset="-75113.686">23283 14746 0,'0'0'0,"0"18"0,-17-1 0,-1 36 16,0-17 0,-17 34-16,0-17 15,17 0-15,-35 18 16,36-36-16,-1-18 0,0 1 16,18 17-1</inkml:trace>
  <inkml:trace contextRef="#ctx0" brushRef="#br2" timeOffset="-74491.251">23495 14340 0,'0'18'46,"-18"35"-46,18-35 16,0 52 0,0-35-16,0 36 0,18-53 15,-18 35 1,18-36-16,-18 1 16,17-1-16,1-17 0,0 0 15,-1-17-15</inkml:trace>
  <inkml:trace contextRef="#ctx0" brushRef="#br2" timeOffset="-74335.564">23654 14570 0,'-18'17'0,"18"36"16,0-35-16,0 0 15,18-1 1,-18 1-16,17-18 0,-17 17 15,18-17-15</inkml:trace>
  <inkml:trace contextRef="#ctx0" brushRef="#br2" timeOffset="-74119.074">23742 14340 0,'18'18'15,"-1"0"1,1-1-16,0 36 16,-1-17-16,1 16 15,-18-16-15,0 17 16,-18-18-16,1-17 0,17-1 16,-18 1-16,-17-1 15,17 1-15</inkml:trace>
  <inkml:trace contextRef="#ctx0" brushRef="#br2" timeOffset="-73622.976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-73340.919">24218 14852 0,'35'18'15,"1"17"1,-19-17-16,1-1 15,-18 18-15,-35 1 16,17-19-16,0 1 16,1 0-16,-18 17 15,35-17-15,0-1 0,0 1 16,0-1-16,17 1 16,1-18-16,-1 0 15,1 0-15,0 0 0,17 0 16,-35-18-1</inkml:trace>
  <inkml:trace contextRef="#ctx0" brushRef="#br2" timeOffset="-73204.762">24183 15046 0,'0'0'0,"18"0"15,17 0 1,0 0-16,0 0 0,1 0 15,-19-18-15,19 18 0,-19 0 16</inkml:trace>
  <inkml:trace contextRef="#ctx0" brushRef="#br2" timeOffset="-72978.703">24483 14464 0,'0'53'15,"0"17"1,17-17 0,1-17-16,0-19 0,-1 18 15,1-17-15,-18 0 16,18-18-1</inkml:trace>
  <inkml:trace contextRef="#ctx0" brushRef="#br2" timeOffset="-72550.762">24677 14517 0,'17'0'16,"-17"17"-1,18 1-15,-18 0 16,18 17-16,-18-17 15,0 17 1,-18-35-16,18 18 16,-18-1-16</inkml:trace>
  <inkml:trace contextRef="#ctx0" brushRef="#br2" timeOffset="-71560.002">24783 14376 0,'17'0'16,"1"0"0,0 0-1,-1 35-15,-17-17 16,0-1-16,18 19 0,-18-1 16,17 35-16,-17-34 15,18 17-15,-18-36 16,-18 36-16,1-35 15,-1-1 1,1 1-16,-1-18 16</inkml:trace>
  <inkml:trace contextRef="#ctx0" brushRef="#br2" timeOffset="-70986.594">25241 15046 0,'18'0'16,"0"0"0,-1 0-16,18 0 15,1 0-15,17 18 16,-36-18-16,19 0 16,-19 0-16,-17-18 31</inkml:trace>
  <inkml:trace contextRef="#ctx0" brushRef="#br2" timeOffset="-70800.069">25365 14905 0,'0'35'0,"0"36"16,0-36-16,0 18 15,17-18 1,-17-17-16,18 17 0,0-17 16,-18-1-1</inkml:trace>
  <inkml:trace contextRef="#ctx0" brushRef="#br2" timeOffset="-70605.385">25770 15169 0,'18'0'16,"0"0"-16,-1 0 0,1 0 15,0 0 1</inkml:trace>
  <inkml:trace contextRef="#ctx0" brushRef="#br2" timeOffset="-70454.723">26053 15169 0,'35'0'15,"-17"-17"-15,-1 17 0</inkml:trace>
  <inkml:trace contextRef="#ctx0" brushRef="#br2" timeOffset="-70315.99">26300 15187 0,'35'0'15,"-17"0"1,-1 0-16,1-18 16</inkml:trace>
  <inkml:trace contextRef="#ctx0" brushRef="#br2" timeOffset="-70198.144">26423 15205 0,'18'0'16,"-18"-18"-16</inkml:trace>
  <inkml:trace contextRef="#ctx0" brushRef="#br2" timeOffset="-69781.625">26864 15134 0,'18'-17'15,"35"17"1,0-18-16,52 0 16,-52 18-16,18-17 15,-36 17-15,0 0 16</inkml:trace>
  <inkml:trace contextRef="#ctx0" brushRef="#br2" timeOffset="-69614.788">27076 14940 0,'17'71'0,"1"-36"16,-18 0-16,18 36 16,-18-36-16,17 0 15,-17-17-15,0 17 0,0-17 16</inkml:trace>
  <inkml:trace contextRef="#ctx0" brushRef="#br2" timeOffset="-68803.115">27605 15064 0,'18'0'16,"-1"0"0,1 17-16,17 1 0,18 17 15,-18-35 1,36 35-16,-36-17 15,36 0-15,-54-1 16,1-17-16,0 0 0,-18 18 16,17-18-1</inkml:trace>
  <inkml:trace contextRef="#ctx0" brushRef="#br2" timeOffset="-68590.292">27852 14958 0,'-53'53'16,"35"-18"-16,-17 36 16,17-19-16,18-16 15,-17 52-15,17-70 16,0 17-16,35 0 15,-17-35-15</inkml:trace>
  <inkml:trace contextRef="#ctx0" brushRef="#br2" timeOffset="-68288.376">27975 14570 0,'0'17'16,"0"1"-16,0 35 15,0-18-15,18 36 16,0-54-16,-1 36 16,1-35-16,-18 0 15,17-18-15</inkml:trace>
  <inkml:trace contextRef="#ctx0" brushRef="#br2" timeOffset="-67867.597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-67690.157">28487 14534 0,'17'53'15,"1"-17"-15,17 87 16,-35-88-16,18 36 15,-36-36 1,-17 18-16,17-35 16</inkml:trace>
  <inkml:trace contextRef="#ctx0" brushRef="#br2" timeOffset="-67116.269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-66822.292">29281 14975 0,'52'18'15,"19"17"-15,17 1 16,-70-1 0,-18 0-1,-53 18 1,35-18-16,-35 1 16,18 17-16,35-36 15,0 18-15,0-17 16,18 0-16,17-1 0,-17-17 15,17 0-15</inkml:trace>
  <inkml:trace contextRef="#ctx0" brushRef="#br2" timeOffset="-66694.45">29333 15258 0,'36'0'0,"-1"-18"15,0 18-15,36-18 16,-36 18-16,-17-17 16</inkml:trace>
  <inkml:trace contextRef="#ctx0" brushRef="#br2" timeOffset="-66439.429">29633 14640 0,'-17'53'0,"17"18"16,17-1-1,1-34-15,0-1 16,-1-17-16,-17-1 15,18 1-15,-18-36 16,0-17 0</inkml:trace>
  <inkml:trace contextRef="#ctx0" brushRef="#br2" timeOffset="-65977.646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-65637.793">30163 14711 0,'17'0'16,"1"17"-1,-1 36-15,1-35 16,0 35-16,-1-18 16,-17 1-1,0-1-15,-17-18 16,-1 1-16,-17-18 16,17 0-16</inkml:trace>
  <inkml:trace contextRef="#ctx0" brushRef="#br2" timeOffset="-64791.577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-63235.388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-63045.216">25471 16545 0,'35'53'0,"-18"-18"15,54 1 1,-18-19-16,-18 1 0,18 17 16,-18-35-16,-17 0 15</inkml:trace>
  <inkml:trace contextRef="#ctx0" brushRef="#br2" timeOffset="-62874.315">25718 16492 0,'-36'53'15,"-34"18"-15,52-36 0,-35 36 16,53-36-16,0 0 16,0-17-16,18 0 15,-1-1-15</inkml:trace>
  <inkml:trace contextRef="#ctx0" brushRef="#br2" timeOffset="-62696.185">26211 16545 0,'0'88'16,"18"-35"-1,0 18-15,-1-18 16,1-18-16,-18 0 0</inkml:trace>
  <inkml:trace contextRef="#ctx0" brushRef="#br2" timeOffset="-57018.401">3545 12365 0,'71'18'16,"0"-18"-16,-1 0 0,89-18 16,-71 0-1,0 1-15,71-1 16,-88 0-16,-19 18 0,-16-17 16</inkml:trace>
  <inkml:trace contextRef="#ctx0" brushRef="#br2" timeOffset="-55499.09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-54043.645">6703 14993 0,'35'0'16,"36"-18"0,-1 1-16,89-18 15,-53-1 1,158 1-16,-123 17 16,142-35-16,-125 36 15,142-19-15,-141 19 16,123-18-1,-141 17-15,71-17 16,-124 17-16,0 18 16,-70 0-16,0 0 15</inkml:trace>
  <inkml:trace contextRef="#ctx0" brushRef="#br2" timeOffset="-52502.775">23142 15575 0,'-17'0'15,"34"0"16,36 0-15,-18 0-16,71-17 16,-35 17-16,88-18 15,-54 18-15,1 0 16,-18-18-16,1 18 0,-19 0 16,54 0-16,-89 0 15</inkml:trace>
  <inkml:trace contextRef="#ctx0" brushRef="#br2" timeOffset="-51862.909">27764 15787 0,'-18'0'15,"36"0"1,-1 0-16,71 0 16,71 0-16,-71 17 15,18-17-15,159 18 16,35 0 0,-159-18-16,18 17 0,123-17 15,-106 0 1</inkml:trace>
  <inkml:trace contextRef="#ctx0" brushRef="#br3" timeOffset="-33271.816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-30129.807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">11289 13106 0,'-18'0'0,"36"0"31,17 0-15,0 0-16,-17 0 0,17 0 15,1 0-15,-1 0 16,-17-18-16,17 18 0,0 0 15,-17 0-15,-1 0 16,-17-18 0,-17 18-1</inkml:trace>
  <inkml:trace contextRef="#ctx0" brushRef="#br0" timeOffset="13589.69">11430 12841 0,'0'35'15,"-18"36"1,18 17 0,0-35-16,18 0 0,-18 18 0,35 34 15,-35-52-15,18-17 16,0 16-1,-1-34-15,1 0 0</inkml:trace>
  <inkml:trace contextRef="#ctx0" brushRef="#br0" timeOffset="13862.648">11871 13070 0,'53'0'15,"0"0"1,-18 0-16,53-17 15,-70 17-15,0-18 16,-1 18-16</inkml:trace>
  <inkml:trace contextRef="#ctx0" brushRef="#br0" timeOffset="14006.748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">12982 12788 0,'-17'18'15,"-19"17"-15,1 36 16,17-18-16,-17 0 0,-18 70 16,36-70-16,-1 35 15,0-53-15,18 1 16,18-19-16</inkml:trace>
  <inkml:trace contextRef="#ctx0" brushRef="#br0" timeOffset="15892.608">13194 12259 0,'-18'0'16,"-17"35"-1,35 36-15,-18-18 16,18 35-16,0 18 15,18-71-15,17 36 16,-17-36-16,17 18 16,-17-36-1,17-17-15,-17 0 16</inkml:trace>
  <inkml:trace contextRef="#ctx0" brushRef="#br0" timeOffset="16076.519">13423 12594 0,'0'53'16,"18"-18"0,17-17-1,-17-18 1,-1-18-1</inkml:trace>
  <inkml:trace contextRef="#ctx0" brushRef="#br0" timeOffset="16203.729">13441 12418 0</inkml:trace>
  <inkml:trace contextRef="#ctx0" brushRef="#br0" timeOffset="16416.002">13547 12188 0,'35'36'16,"-17"-19"-16,17 19 0,18 34 16,-36-34-16,36 52 15,-53-35 1,18 0-16,-18-18 0,0 35 16,0-17-16</inkml:trace>
  <inkml:trace contextRef="#ctx0" brushRef="#br0" timeOffset="18295.113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">13882 12947 0,'17'53'16,"1"-18"-16,-18 0 0,35 36 15,18-18 1,-35-35-16,17 17 15,-17-18-15</inkml:trace>
  <inkml:trace contextRef="#ctx0" brushRef="#br0" timeOffset="19042.059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">15505 12718 0,'0'17'15,"0"19"1,0-19-16,0 1 0,17-18 15,1 0-15</inkml:trace>
  <inkml:trace contextRef="#ctx0" brushRef="#br0" timeOffset="20236.386">15505 12506 0</inkml:trace>
  <inkml:trace contextRef="#ctx0" brushRef="#br0" timeOffset="20427.158">15699 12418 0,'53'53'15,"17"35"-15,-35 0 16,-17-35-16,-18 53 16,-53 17-1</inkml:trace>
  <inkml:trace contextRef="#ctx0" brushRef="#br0" timeOffset="27538.659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">21467 4815 0,'17'0'16,"1"-17"-1,17 17-15,124-35 16,-36 35-1,-52 0-15,52 0 16,-70 0-16,-17-18 0,-1 18 16</inkml:trace>
  <inkml:trace contextRef="#ctx0" brushRef="#br1" timeOffset="72015.396">22825 4674 0,'17'0'16,"19"0"-1,34 0-15,-35-17 16,54 17-16,-54-18 16,0 18-1,-17 0-15</inkml:trace>
  <inkml:trace contextRef="#ctx0" brushRef="#br1" timeOffset="72144.867">22842 4851 0,'18'0'16,"0"0"-16,17 0 0,35 0 16,-17 0-16,18-36 15,-36 36-15,-17 0 16</inkml:trace>
  <inkml:trace contextRef="#ctx0" brushRef="#br1" timeOffset="73061.88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">24218 4251 0,'0'-18'16,"18"1"-16,17 17 16,-17-18-1,52 18-15,-34 0 16,-19 0-16,36 0 16,-35 0-16</inkml:trace>
  <inkml:trace contextRef="#ctx0" brushRef="#br1" timeOffset="73417.699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">25329 4110 0,'-17'35'0,"-36"71"16,18-35-16,-1-1 16,1 1-16,0 17 0,0 53 15,35-70-15,0 17 16,0-53-1,17-17-15,1 17 0</inkml:trace>
  <inkml:trace contextRef="#ctx0" brushRef="#br1" timeOffset="74642.045">25823 4604 0,'18'0'16,"17"0"-16,-17 0 15,52 0-15,19-18 16,-54 18-16,-17 0 16,17 0-16,-18 0 0,1 0 15,-18-18-15</inkml:trace>
  <inkml:trace contextRef="#ctx0" brushRef="#br1" timeOffset="74842.228">26017 4374 0,'0'71'16,"0"0"0,0-36-16,18 53 15,-18-53-15,18 18 0,-18-17 16,17-19-16,-17 18 0,18 1 15,0-19-15</inkml:trace>
  <inkml:trace contextRef="#ctx0" brushRef="#br1" timeOffset="75252.354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">22807 5980 0,'18'0'16,"35"0"-1,-18 0-15,35-36 16,-17 36-16,0-17 15,-35 17 1,0 0-16</inkml:trace>
  <inkml:trace contextRef="#ctx0" brushRef="#br1" timeOffset="77098.27">22878 6156 0,'53'0'16,"-1"-18"-1,-16 1-15,34-19 16</inkml:trace>
  <inkml:trace contextRef="#ctx0" brushRef="#br1" timeOffset="77732.857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">25047 6033 0,'18'17'15,"-18"1"1</inkml:trace>
  <inkml:trace contextRef="#ctx0" brushRef="#br1" timeOffset="80975.403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">26758 5398 0,'-53'88'15,"18"53"1,0 0-1,35-71-15,17 54 16,1-71-16,17 0 0,-17 0 16,52 17-16,-34-52 15,-1 0-15,0-18 0</inkml:trace>
  <inkml:trace contextRef="#ctx0" brushRef="#br1" timeOffset="82171.697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">27675 6050 0,'18'0'31,"-18"-17"-15,18 17-16</inkml:trace>
  <inkml:trace contextRef="#ctx0" brushRef="#br1" timeOffset="82622.025">27817 5556 0,'-18'-17'16,"36"17"0,-1 0-16,36-18 15,35 18 1,-35 0-16,71-18 0,-18 1 15,-71 17-15,-18 0 16,1-18-16,-36 18 16,1 0-1</inkml:trace>
  <inkml:trace contextRef="#ctx0" brushRef="#br1" timeOffset="82772.1">28081 5627 0,'35'88'15,"1"18"-15,17-18 16,-36-53-16,1 18 16,-18-17-16,18-19 15,-18 18-15,-18-17 0</inkml:trace>
  <inkml:trace contextRef="#ctx0" brushRef="#br1" timeOffset="83638.4">28893 5980 0,'-18'17'31,"18"1"-15,-18 0-16,1 17 16,-1-18-16,0 19 15,18-19-15</inkml:trace>
  <inkml:trace contextRef="#ctx0" brushRef="#br1" timeOffset="83957.409">28998 5574 0,'-17'0'16,"34"35"0,1 0-16,17 18 15,1 0-15,34 53 16,-17-53-16,-18 0 0,53 18 16,-35-1-1,-35-52-15,0-18 16,-18 17-16,17-17 15</inkml:trace>
  <inkml:trace contextRef="#ctx0" brushRef="#br1" timeOffset="84184.581">29351 5662 0,'-53'88'0,"-17"0"16,-1 1-1,53-36-15,1 17 16,17-17 0,0-35-16,17-1 0,1 1 15,0-18 1</inkml:trace>
  <inkml:trace contextRef="#ctx0" brushRef="#br1" timeOffset="84459.643">29457 5292 0,'53'17'15,"17"36"1,1 35 0,-36-17-16,36 70 15,-36 0 1,-35-70-16,-18-1 0,1 36 16,-1-53-16,-17-35 15,17 17-15,-17-17 0,17-1 16,-35 1-16</inkml:trace>
  <inkml:trace contextRef="#ctx0" brushRef="#br1" timeOffset="84893.027">30286 5838 0,'-18'0'16,"54"18"-1,-19-18-15,19 0 16,-1 0-16,53 0 16,-53 0-16,36 0 15,-54-18-15,1 18 0</inkml:trace>
  <inkml:trace contextRef="#ctx0" brushRef="#br1" timeOffset="85057.556">30480 5680 0,'0'88'15,"0"-35"-15,18 53 16,35-18-16,-36-53 16,36 18-1,-35-35-15,-1-1 0</inkml:trace>
  <inkml:trace contextRef="#ctx0" brushRef="#br1" timeOffset="85481.27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">21784 7197 0,'18'0'0,"35"17"15,-18-17-15,35 0 16,1 0 0,-53 0-16</inkml:trace>
  <inkml:trace contextRef="#ctx0" brushRef="#br1" timeOffset="91335.605">22490 7126 0,'17'0'16,"19"18"-16,16-18 15,-16 0-15,17 0 16,-18 0-16,-17 17 15</inkml:trace>
  <inkml:trace contextRef="#ctx0" brushRef="#br1" timeOffset="91458.945">22507 7303 0,'36'17'15,"-19"-17"-15,54 0 16,-36 0-16,18 0 0,-18 0 15</inkml:trace>
  <inkml:trace contextRef="#ctx0" brushRef="#br1" timeOffset="92092.614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">24359 6685 0,'-17'18'16,"-1"17"-16,0 0 0,-17 54 15,17-37-15,1 1 16,17 0-16,0 0 0,0 53 16,17-53-1,1-18-15,17 1 0,-17-1 0,35 18 16,-35-36-1,17 1-15,-17 0 0,-1-18 16</inkml:trace>
  <inkml:trace contextRef="#ctx0" brushRef="#br1" timeOffset="92971.705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">24694 7179 0,'18'0'0,"53"0"15,-36 0-15,71 0 16,-53 0-16,17 0 16,-17 0-16,0 0 0,35 0 15,-70 0 1,17-18-16,-17 18 16</inkml:trace>
  <inkml:trace contextRef="#ctx0" brushRef="#br1" timeOffset="93453.88">25312 6562 0,'35'17'0,"-17"19"15,52 34 1,-17-35-16,35 36 0,-35-18 16,36 53-1,-37 17 1,-34-52-16,-18 52 0,-18-52 16,1-18-16,-1 0 0,-52 52 15,34-69 1,1-1-16,-53 36 15</inkml:trace>
  <inkml:trace contextRef="#ctx0" brushRef="#br1" timeOffset="107298.503">9948 7938 0,'0'-18'125,"18"18"-109,0-18-16,17 1 0,-17 17 16,52-53-1,36 17-15,-53 1 16,0 0-16,17 0 0,71-36 15,-70 53 1,-18-17-16,17 0 0,-17 0 16,18-1-16,-53 36 15,-18-17-15,-36 34 16,-17 1 0</inkml:trace>
  <inkml:trace contextRef="#ctx0" brushRef="#br1" timeOffset="107691.65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">8502 9225 0,'0'-17'16,"53"-1"-1,0 0-15,0 1 0,88-36 16,-53 17 0,0 19-16,106-54 15,-123 36-15,-1 0 0,36-1 16,-71 19-16,-17 17 16,0 0-16,-36 0 15,0 17 1</inkml:trace>
  <inkml:trace contextRef="#ctx0" brushRef="#br1" timeOffset="108659.457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">22137 8837 0,'35'0'16,"-17"0"-16,17 0 15,0 0-15,53-18 16,-52 18-16,17-17 16,-18 17-16,18 0 15,-18 0-15,-17 0 16</inkml:trace>
  <inkml:trace contextRef="#ctx0" brushRef="#br1" timeOffset="123462.933">23072 8767 0,'17'0'15,"19"0"1,-19 0-16,19-18 16,-19 18-16,18 0 0,18 0 15,-35 0-15,0 0 16,-1 0-16,-34 0 15</inkml:trace>
  <inkml:trace contextRef="#ctx0" brushRef="#br1" timeOffset="123596.776">23107 8890 0,'35'0'15,"53"0"1,-17-18-1,-36 18-15,1 0 0,-19-17 16</inkml:trace>
  <inkml:trace contextRef="#ctx0" brushRef="#br1" timeOffset="124302.942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">24800 8855 0,'18'0'31,"35"0"-15,-36 0-16,19 0 15,-19 0-15,19 0 16,-19 0-16</inkml:trace>
  <inkml:trace contextRef="#ctx0" brushRef="#br1" timeOffset="125253.437">25312 8520 0,'0'-18'16,"0"36"0,17-18-16,1 17 0,35 19 15,-18-19 1,18 1-16,-18-1 0,1 1 0,52 17 15,-53-17 1,1 0-16,-19-1 0,18-17 16,1 18-16</inkml:trace>
  <inkml:trace contextRef="#ctx0" brushRef="#br1" timeOffset="125604.573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">9754 11712 0,'106'0'0,"-35"-17"16,-1 17-16,89-53 15,-88 35-15,87-35 16,-105 35-16,35-17 16,-52 35-16</inkml:trace>
  <inkml:trace contextRef="#ctx0" brushRef="#br1" timeOffset="128313.831">10107 11307 0,'-35'17'15,"-18"18"1,18-17-16,-89 53 0,18-1 15,0 1 1,54-36-16,-1 18 16,35-18-1,53-17-15,1 0 0,87 17 16,18-18 0,-53-17-16,-17 18 0,70 0 15,-106-1 1</inkml:trace>
  <inkml:trace contextRef="#ctx0" brushRef="#br1" timeOffset="151730.558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">23442 10283 0,'35'0'0,"-17"0"15,0 0-15,52-17 16,-35 17-16,1 0 16,-1 0-16,-17 0 0,17 0 15</inkml:trace>
  <inkml:trace contextRef="#ctx0" brushRef="#br1" timeOffset="156824.703">23460 10442 0,'35'36'16,"-17"-36"0,17 0-16,18 0 0,35 0 15,-53-18-15,36 18 16</inkml:trace>
  <inkml:trace contextRef="#ctx0" brushRef="#br1" timeOffset="158170.279">24659 9807 0,'0'-17'15,"0"-1"1,0 36 15,0 17-15,0-17-16,0 52 15,0-35-15,18 54 16,-18-54-16,17-18 0,1 54 16,-18-53-16,18 17 15,-18 18 1,17-53-16,-17 17 16,-17-17-16</inkml:trace>
  <inkml:trace contextRef="#ctx0" brushRef="#br1" timeOffset="158343.261">24518 10301 0,'18'18'0,"-1"-18"15,1 0-15,53 0 16,-19 0-16,54-18 16,-35 0-16,-18 1 15,17-1-15,-17 1 0,35-1 16,-70 18-16</inkml:trace>
  <inkml:trace contextRef="#ctx0" brushRef="#br1" timeOffset="158804.712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">25806 9948 0,'0'-17'0,"35"70"31,0-18-31,1 0 16,34 53-16,-17-35 15,0 0-15,-18-18 16,18 18-16,0-17 0,53 34 16,-71-34-16,18-1 15,-18 0-15,-17-17 0,17 17 16,-17-35-16,-18 18 15,-18-18 1</inkml:trace>
  <inkml:trace contextRef="#ctx0" brushRef="#br1" timeOffset="159599.32">26458 9895 0,'-53'36'15,"1"52"1,-19 53-16,-17 35 16,52-87-16,-16 69 15,34-87-15,18-1 16,0-34-16,18 17 15,-1-53-15,1 0 16</inkml:trace>
  <inkml:trace contextRef="#ctx0" brushRef="#br1" timeOffset="160350.61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">27605 10495 0,'35'0'16,"-17"-17"-1,70-1-15,-53 0 16,18 1-16,18 17 0,-18-18 15,52 0-15,-52 18 16,-17-17-16,-1 17 16,0 0-16,-17-18 15</inkml:trace>
  <inkml:trace contextRef="#ctx0" brushRef="#br1" timeOffset="162169.336">28434 9772 0,'35'-18'0,"18"18"16,-18 0-1,1-17-15,34-1 16,-35 18-16,-17 0 16,-18-18-16</inkml:trace>
  <inkml:trace contextRef="#ctx0" brushRef="#br1" timeOffset="162324.99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">22772 12188 0,'17'0'15,"19"0"-15,-19 0 0,54 18 16,-36-18-16,53 0 16,-52 18-16,-1-18 15,-35 17-15</inkml:trace>
  <inkml:trace contextRef="#ctx0" brushRef="#br1" timeOffset="171507.066">22878 12277 0,'0'17'15,"17"-17"1,1 18-16,70-18 16,0 0-16,-17-18 15</inkml:trace>
  <inkml:trace contextRef="#ctx0" brushRef="#br1" timeOffset="171980.77">23918 11536 0,'0'53'16,"0"35"-16,0-35 15,18 53-15,0-53 16,-1 52-16,1-69 15,0 52-15,-18-70 16,0 17-16</inkml:trace>
  <inkml:trace contextRef="#ctx0" brushRef="#br1" timeOffset="172150.925">23724 12136 0,'36'0'16,"-1"0"-16,53 0 15,-17 0-15,87 0 16,-69 0-16,-1-18 0,71-17 16,-89 17-16,1 0 15,-54 18-15</inkml:trace>
  <inkml:trace contextRef="#ctx0" brushRef="#br1" timeOffset="173052.078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">25841 12171 0,'18'53'15,"-18"-18"1,17-35-16,1 18 16,0-1-16,-1-17 15,-17-17 1,-17-19 0</inkml:trace>
  <inkml:trace contextRef="#ctx0" brushRef="#br1" timeOffset="175331.844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">26405 12312 0,'-17'0'15,"-1"18"1</inkml:trace>
  <inkml:trace contextRef="#ctx0" brushRef="#br1" timeOffset="175794.561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">28258 11465 0,'0'-17'15,"-18"-1"-15,0 18 16,1 18-1,-19 52 1,19-17-16,-1 18 0,0 70 16,18-71-1,0 19-15,36 34 0,-19-52 16,36 17-16,-17-53 16,34 18-16,-35-35 15,18-18 1</inkml:trace>
  <inkml:trace contextRef="#ctx0" brushRef="#br1" timeOffset="177847.349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">29281 11942 0,'70'0'16,"-17"0"-16,53 0 15,-36 0-15,1 0 0,88 0 16,-106-18-16,0 18 16,-1-18-1</inkml:trace>
  <inkml:trace contextRef="#ctx0" brushRef="#br1" timeOffset="178824.82">29845 11165 0,'35'71'15,"36"17"1,-18-35-16,88 71 16,-71-54-16,1 18 15,-18 1-15,-18-19 0,-17 18 16,17 0-16,-35 1 16,0-19-16,0 1 0,-18-18 15,-17 0-15,18 0 0,-19-18 0,-52 18 16</inkml:trace>
  <inkml:trace contextRef="#ctx0" brushRef="#br1" timeOffset="201404.013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">23107 14376 0,'-18'0'0,"36"0"31,0 0-15,-1 0-16,1 0 0,17 0 15,0 0-15,-17 0 16,0 17-16,-1-17 16,1 0-16</inkml:trace>
  <inkml:trace contextRef="#ctx0" brushRef="#br1" timeOffset="202388.065">23107 14534 0,'18'0'15,"35"0"1,-1 0 0,-16-17-16,-19 17 0,1 0 15,0 0-15</inkml:trace>
  <inkml:trace contextRef="#ctx0" brushRef="#br1" timeOffset="203098.572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">24871 14499 0,'17'0'15,"36"18"1,-17-18-1,-1 0-15,0 0 0,18 0 16,18 0-16,-54 0 16,19 0-1</inkml:trace>
  <inkml:trace contextRef="#ctx0" brushRef="#br1" timeOffset="204815.136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">23142 15769 0,'18'0'16,"35"0"0,17-17-1,-17 17-15,-35 0 16</inkml:trace>
  <inkml:trace contextRef="#ctx0" brushRef="#br1" timeOffset="208772.779">23230 15998 0,'53'18'15,"0"-18"-15,-17-18 16,-1 18-16</inkml:trace>
  <inkml:trace contextRef="#ctx0" brushRef="#br1" timeOffset="210073.456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">25083 15699 0,'17'0'16,"54"17"-1,-18-17 1,0 0-16,35 0 16,-35 0-16,-18 0 0,-17 0 15</inkml:trace>
  <inkml:trace contextRef="#ctx0" brushRef="#br1" timeOffset="210997.208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">22825 14358 0,'17'0'63,"-17"18"-48,18-18 1</inkml:trace>
  <inkml:trace contextRef="#ctx0" brushRef="#br1" timeOffset="214595.489">22842 14605 0,'0'18'31</inkml:trace>
  <inkml:trace contextRef="#ctx0" brushRef="#br1" timeOffset="-214252.118">22931 15804 0,'17'0'15,"1"0"1</inkml:trace>
  <inkml:trace contextRef="#ctx0" brushRef="#br1" timeOffset="-214128.316">22983 15998 0,'0'-17'16</inkml:trace>
  <inkml:trace contextRef="#ctx0" brushRef="#br1" timeOffset="-176714.36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-92883.061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-92611.236">19614 3669 0,'-17'35'16,"17"-17"-16,0 17 16,17-17-16,1 17 15,17 0-15,1-35 16,-1 18-16,18-18 16,-18-18-16,0 1 0,1-19 15,-36-17 1,0 18-16,0 18 15,-18-19-15,-17-17 16,17 36-16,-17-1 16,17 0-16,18 36 15</inkml:trace>
  <inkml:trace contextRef="#ctx0" brushRef="#br1" timeOffset="-92414.735">20020 3775 0,'-17'-18'16,"17"0"-16,-18 1 15,0-36-15,18 18 16,0-18-16,0 35 16,0 0-16,36 1 15,-1 17-15,-18 0 0,36 17 16,-17-17-1</inkml:trace>
  <inkml:trace contextRef="#ctx0" brushRef="#br1" timeOffset="-90926.58">21131 3316 0,'18'18'0,"-18"17"15,18 18-15,-1-18 16,-17 1-16,18-19 0,-18 18 16,35 1-1,-17-19-15</inkml:trace>
  <inkml:trace contextRef="#ctx0" brushRef="#br1" timeOffset="-90777.341">21061 3175 0,'17'-18'16,"1"1"-16,0 17 15,-1-36 1</inkml:trace>
  <inkml:trace contextRef="#ctx0" brushRef="#br1" timeOffset="-90342.639">21414 3369 0,'17'0'15,"36"-18"1,-35 1-16,17 17 0,0-18 16,18 18-16,-35-18 15,0 18-15,-1 0 0</inkml:trace>
  <inkml:trace contextRef="#ctx0" brushRef="#br1" timeOffset="-90135.85">21555 3069 0,'0'71'16,"0"-36"-16,0 53 15,0-35-15,17 35 16,1-52-16,-18-1 0,18-17 15,-1 17-15,1 0 0,0-17 16,-18-1-16</inkml:trace>
  <inkml:trace contextRef="#ctx0" brushRef="#br1" timeOffset="-89662.592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-88409.819">23001 3369 0,'0'18'15,"0"35"1,18-36-16,-18 36 16,17-35-16,1-1 0,0 19 15,-1-36 1,1-18-1,-18 0-15</inkml:trace>
  <inkml:trace contextRef="#ctx0" brushRef="#br1" timeOffset="-88315.973">23019 3122 0</inkml:trace>
  <inkml:trace contextRef="#ctx0" brushRef="#br1" timeOffset="-88039.566">23213 3563 0,'0'-18'16,"0"1"-16,17-36 15,-17 35-15,18 1 16,0-19-16,-18 19 16,17 17-16,19-18 15,-19 18-15,1 18 16,0-18-16,-1 17 16,1 1-16,-18 0 0,17-1 15,-17 1 1,0 0-16,0-1 0,0 1 0</inkml:trace>
  <inkml:trace contextRef="#ctx0" brushRef="#br1" timeOffset="-87406.115">24183 3493 0,'0'17'0,"0"-34"31,-18-19-15,18 19-16,-17-19 15,17 1-15,-18-18 16,18 35-16,0 1 0,0-1 16,18 1-16,17 17 15,-17 0-15,17 0 0,0 0 16,0 0-16,36 17 15,-36 1-15</inkml:trace>
  <inkml:trace contextRef="#ctx0" brushRef="#br1" timeOffset="-86905.298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-86493.013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-85860.105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-85447.529">25929 2805 0,'-17'0'16,"-19"35"-16,19 35 15,-1-17-15,18 53 16,18-35-16,17 35 16,0-54-16,0-16 15,-17-1-15,53 36 16,-36-54-16,0 1 0,-17 0 16,-1-18-16,1 0 15</inkml:trace>
  <inkml:trace contextRef="#ctx0" brushRef="#br1" timeOffset="-85237.777">26247 3069 0,'0'71'16,"17"-1"-16,1-34 15,0 34-15,-1-52 16,1 17-16,0 0 0,-1-17 16,1 0-16,17-1 15,-17-17-15</inkml:trace>
  <inkml:trace contextRef="#ctx0" brushRef="#br1" timeOffset="-84958.474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-84657.72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-84363.222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-84102.407">27552 2946 0,'35'17'16,"1"36"0,34 35-16,-17-35 15,18 36 1,-36-1-16,-18-53 0,-17 36 15,0-36-15,-35 18 16,0-36 0,17 1-16,-17 0 15,17-1-15,1-34 16</inkml:trace>
  <inkml:trace contextRef="#ctx0" brushRef="#br1" timeOffset="-83925.481">28046 3122 0,'0'35'16,"17"-35"-16,-17 18 0,0 17 15,0-17 1,0 0-16</inkml:trace>
  <inkml:trace contextRef="#ctx0" brushRef="#br1" timeOffset="-83812.028">28152 3404 0,'0'18'31,"-18"-18"-31</inkml:trace>
  <inkml:trace contextRef="#ctx0" brushRef="#br1" timeOffset="-82272.556">28963 3210 0,'53'-17'0,"88"17"16,-53-18-16,89-17 15,-71 17-15,52-17 16,-87 0-16,17-1 15,-70 19-15,-18-1 16</inkml:trace>
  <inkml:trace contextRef="#ctx0" brushRef="#br1" timeOffset="-82016.78">29122 2822 0,'-18'0'0,"-35"53"16,18-18-1,-71 71-15,0-18 16,71-35-16,17-17 0,18-1 16,0 0-16,18 0 15,17 1-15,106-1 16,-52-17-16,122-18 15,-105 0-15,0 0 0,-18 0 16,-17 0-16</inkml:trace>
  <inkml:trace contextRef="#ctx0" brushRef="#br1" timeOffset="-76227.257">19738 3528 0,'0'0'0,"0"-18"0,0 36 46,18-18 1,-36 0 16,18 17-63,-18-17 15,1 18-15,-1-18 16,18 18-16,-35 17 16,-1 18-1,19-35-15,17-1 0,-18-17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">25206 10689 0,'18'0'16,"-1"0"-1,-17 18-15</inkml:trace>
  <inkml:trace contextRef="#ctx0" brushRef="#br0" timeOffset="3727.047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">16387 7479 0,'0'-18'16,"17"1"0,1-19-16,17 19 15,0-19-15,71-69 16,-53 69-16,0-17 0,88-70 15,0-1 1,-70 72-16,-18-1 0,35-18 16,-70 53-1,-1 1-15,-17-18 16,-17 35 0</inkml:trace>
  <inkml:trace contextRef="#ctx0" brushRef="#br0" timeOffset="14911.265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">16422 9895 0,'-53'71'16,"0"17"-1,18-17 1,17-18-16,36-36 15,17 19-15,88-36 16,54-53 0,-107 17-1,-34 19-15,-19 17 16,-17-18 0</inkml:trace>
  <inkml:trace contextRef="#ctx0" brushRef="#br0" timeOffset="16634.878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2">17410 6403 0,'35'0'16,"35"-18"-16,-34 18 15,52-17-15,-35 17 16,-18 0-16,-17 0 0,-1 0 16,19 0-1</inkml:trace>
  <inkml:trace contextRef="#ctx0" brushRef="#br0" timeOffset="39386.281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">18627 6297 0,'17'18'0,"-17"-1"15,0 1-15,0 0 16,18-1-16,0 19 16,-18-19-16,17 18 15,1-17-15,0-18 16</inkml:trace>
  <inkml:trace contextRef="#ctx0" brushRef="#br0" timeOffset="40086.89">18662 6174 0,'0'-18'31,"18"18"-15,-1 0-16</inkml:trace>
  <inkml:trace contextRef="#ctx0" brushRef="#br0" timeOffset="40681.084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">19544 6227 0,'-35'-18'16,"-1"36"-1,36-1 1,0 1-16,0 35 16,18-36-16,0 1 15,-1 35-15,1-35 16,0-18-16,-1 35 16,-34-35-1,-1 0 1,0 0-16,1 0 15,-1 0-15,0 0 0,1-18 16</inkml:trace>
  <inkml:trace contextRef="#ctx0" brushRef="#br0" timeOffset="41192.586">19738 6315 0,'18'17'15,"-18"19"1,-18-19-16,18 19 16,0-19-16,18 1 15,-1-18-15,18-18 16</inkml:trace>
  <inkml:trace contextRef="#ctx0" brushRef="#br0" timeOffset="41850.06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">8925 7655 0,'53'0'15,"-18"-17"-15,1 17 0,17-18 16,53 0-1,-71 18-15,71-17 16,-71 17-16,53 0 16,-70 0-16</inkml:trace>
  <inkml:trace contextRef="#ctx0" brushRef="#br0" timeOffset="45764.548">8872 10283 0,'18'0'16,"0"0"-16,17-17 0,0 17 16,18 0-16,0-18 0,71 18 15,-72 0 1,1 0-16,36 0 15,-54 0-15,0 0 0,-17 0 16</inkml:trace>
  <inkml:trace contextRef="#ctx0" brushRef="#br0" timeOffset="47734.214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">9313 16404 0,'-17'18'16,"17"-1"-16,-18 72 15,18-36-15,0-1 16,0 37-16,-18 87 15,18-70-15,0-18 16,0 0-16,0 71 16,18-106-16,0 0 0,-1-35 0,19-1 15,17-34 1,-53-19-16</inkml:trace>
  <inkml:trace contextRef="#ctx0" brushRef="#br0" timeOffset="58193.282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">15699 15363 0,'17'18'15,"-17"17"1,18 1-16,-18-1 0,0 71 16,-18-53-16,18 88 15,-17-53 1,17-17-16,-18-19 0,18 1 15,18 0-15,-18-17 0,17-19 0,19 1 16,-36 0 0,17-36-16,1 0 15,-18 1-15</inkml:trace>
  <inkml:trace contextRef="#ctx0" brushRef="#br0" timeOffset="59634.424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">23654 14005 0,'17'0'31,"1"0"-31,35 36 16,-35-19-1,52 18-15,-35 1 16,1-19-16,52 36 16,-53-35-16,18 35 15,-18-35-15,18-1 16,-35 1-16,0-1 15,-18-34 17,-18-1-32</inkml:trace>
  <inkml:trace contextRef="#ctx0" brushRef="#br0" timeOffset="83758.078">24183 13847 0,'0'35'15,"-18"-18"-15,1 19 16,-36 52-16,35-35 16,-17-18-16,-18 71 15,18-71-15,-1 18 16,19-18-16,-1-17 15,0-18-15,1 18 0</inkml:trace>
  <inkml:trace contextRef="#ctx0" brushRef="#br0" timeOffset="84192.786">24571 14217 0,'0'18'15,"-18"-1"-15,18 1 0,-17 35 16,-1-18 0,0-17-16,1-1 0,17 1 15,0 0-15,-18-18 16</inkml:trace>
  <inkml:trace contextRef="#ctx0" brushRef="#br0" timeOffset="84726.894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7T02:37:28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14164 4745 0,'0'0'0,"18"-18"15,17-17-15,0 0 0,18-18 16,71-53 0,-54 53-16,89-88 15,-71 88-15,89-88 16,-89 88-16,70-53 15,-69 53-15,16 0 16,-69 53-16,-19 18 16,-34 17-16,-36 71 15,0-35-15,-35 70 16,52-71-16,19 36 16,17-53-16,70 0 15,1-53 1,52 18-16,-34-36 15,69 0-15,-87-17 16,88 0-16,-89-1 16,36 19-16,-88-1 15</inkml:trace>
  <inkml:trace contextRef="#ctx0" brushRef="#br0" timeOffset="646.555">11324 2875 0,'18'0'15,"-1"0"-15,36 18 16,-17-18-16,52 0 16,-53-18-16,53 1 15,-52 17-15,-1-18 16</inkml:trace>
  <inkml:trace contextRef="#ctx0" brushRef="#br0" timeOffset="1240.101">11324 2840 0,'18'35'16,"-18"18"-1,0-35-15,0 88 16,0-36-16,0 1 0,-18-1 15,18 107 1,0-89-16,0-18 0,0 19 16,0-1-16,-17 106 15,17-88-15,-18-18 0,18 18 16,0-1-16,-18 125 16,18-124-16,0 17 15,0-17-15,0 0 0,-17-18 16,17 106-1,-18-88-15,0-18 0,1 106 16,-1-123-16,18 17 0,-18 71 16,1-89-1,17 1-15,0 52 16,0-52-16,17 34 16,-17-52-16,0 36 15,0-54-15,0 35 16,0-34-16,-17 34 15,17-34-15,-18 34 16,18-35-16,0 18 16,0-35-16,35 0 15,-17-18-15,17 17 16,-17-17-16,35 18 16,-35-1-16,17 1 15,-18-18 1,19 18-16,-19-1 15,1 1-15,0-18 16,-1 0 0</inkml:trace>
  <inkml:trace contextRef="#ctx0" brushRef="#br0" timeOffset="2302.154">13441 2822 0,'17'0'32,"19"0"-17,-19 0-15,19 0 0,-1 0 16,0 0-16,36 0 16,-54 0-16,54 0 15,-53 18-15,35-18 16,-36 0-16,1 18 15,-1-1-15,-17 1 16,0-1-16,0 1 0,0 17 16,-17 1-16,17 17 0,-18 35 15,18-35-15,0 70 16,-17-70 0,17 71-16,0-54 15,-18-17-15,18 18 0,0-1 16,-18 71-16,18-53 15,-17 89-15,-1-89 16,18 124 0,-18-124-16,18 124 15,0-124-15,0 106 16,0-106-16,0 18 0,18 70 16,-18 18-1,0-106-15,0 1 16,0 16-16,-18 72 15,18-89-15,0 0 0,-17 0 16,17 1-16,-18 87 16,18-88-16,0-17 0,0 17 15,-18-18-15,18 54 16,0-71-16,0 0 16,0-18-16,18 0 0,-18 18 15,0-35-15,18 17 16,-18-17-1,-18-18 1,0 17 0,1-17-16,-18 0 15,-1 0-15,-17-17 16,18 17-16,-53 0 16,53-18-16,-71 18 15,70-17-15,-52 17 16</inkml:trace>
  <inkml:trace contextRef="#ctx0" brushRef="#br0" timeOffset="2908.463">11977 3193 0,'17'-18'16,"-17"0"-1,0 54 1,0-1-16,-17 18 0,-1 70 16,1-17-1,17-53-15,0-18 16,0 18-16,35-35 16,-18-18-16,1-18 15</inkml:trace>
  <inkml:trace contextRef="#ctx0" brushRef="#br0" timeOffset="3219.034">12188 3263 0,'-17'71'15,"-1"-36"-15,18 18 16,0-18-16,0 18 0,53 18 15,0-18-15,-18-36 16,18-17-16,35-35 16,-52 17-16,-1-17 0,0 0 15,1-36 1,-36 18-16,0 18 0,-18 17 16,-53-35-16,36 18 15,0 35-15,0-17 0,-36 17 16,53 0-16,1 17 15,17 1-15,35-1 16,-17 1 0</inkml:trace>
  <inkml:trace contextRef="#ctx0" brushRef="#br0" timeOffset="3503.13">12700 3316 0,'-18'35'0,"1"1"16,-1-1-16,18 0 16,0 18-1,53-18-15,-35-17 16,17-18-16,0 0 0,36-18 16,-54 1-16,19-18 15,-19 17 1,-17 0-16,0-35 0,-17 36 15,-19-19 1,19 19-16,-54-1 16,54 0-16,-36 18 15,35 0-15</inkml:trace>
  <inkml:trace contextRef="#ctx0" brushRef="#br0" timeOffset="4048.364">11906 4128 0,'0'17'32,"0"36"-32,0 0 15,0 35-15,0-35 16,0 0-16,0 0 16,0 0-16,18-18 0,0 18 15,-1-35-15,1-18 16</inkml:trace>
  <inkml:trace contextRef="#ctx0" brushRef="#br0" timeOffset="4348.912">12241 4216 0,'-35'35'0,"0"36"16,17-19-16,18 37 15,0-54 1,18-17-16,52-1 16,-52-17-16,53-17 15,-36-1-15,0-35 16,-17 18-16,-1-36 16,-34 54-16,-18-54 15,-1 53-15,-17-35 16,36 53-16,-19-17 15,19 17-15,17 17 16,17-17-16,1 18 16</inkml:trace>
  <inkml:trace contextRef="#ctx0" brushRef="#br0" timeOffset="4649.989">12629 4216 0,'-35'53'16,"35"17"-1,0-17-15,53-18 16,-18-17-16,36 0 16,-18-18-1,-36-18-15,1 18 0,17-53 16,-35 18-1,0 17-15,-17-17 0,-19 0 16,-16-1 0,16 19-16,19 17 15,-36-18-15,17 18 16,19 18-16</inkml:trace>
  <inkml:trace contextRef="#ctx0" brushRef="#br0" timeOffset="5138.536">11765 5274 0,'0'53'15,"0"0"-15,0 0 16,0 106 0,0-107-16,0-16 15,35 34-15,-17-52 16,0 0-16,-1-18 0</inkml:trace>
  <inkml:trace contextRef="#ctx0" brushRef="#br0" timeOffset="5411.58">12100 5415 0,'-17'88'16,"17"-17"0,17-36-16,1 0 15,17-17-15,-17 0 0,52-18 16,-34 0-16,34-36 15,-34 19-15,-19-36 16,-17 35 0,0-35-16,-17 36 15,-36-36-15,35 35 16,-35 1-16,18-1 16,17 18-16</inkml:trace>
  <inkml:trace contextRef="#ctx0" brushRef="#br0" timeOffset="5688.049">12665 5486 0,'0'70'15,"17"1"1,19-18-1,-1-36-15,0-17 0,-17 18 16,52-36-16,-34 1 16,-19-1-16,1-35 15,-18-17-15,0 34 16,-35 1-16,-36-18 16,36 36-16,-18 17 0,-18 0 15,36 0 1,0 35-16,-18 35 15</inkml:trace>
  <inkml:trace contextRef="#ctx0" brushRef="#br0" timeOffset="6056.095">11924 6332 0,'0'18'16,"0"0"-1,0 35-15,0-1 16,18-16-16,-18 17 0,0 0 16,17 35-1,1-18-15,-1-52 0,19-18 16</inkml:trace>
  <inkml:trace contextRef="#ctx0" brushRef="#br0" timeOffset="6367.728">12259 6438 0,'-18'35'16,"18"1"-16,0 34 15,0-34-15,36 17 16,-19-18-16,19-18 16,-19-17-16,19-17 15,-19-1-15,1 1 16,-1-19-16,-17-17 16,0 36-16,0-19 0,0 19 15,-35-36-15,-18 35 16,36 1-1,-1 17-15,-17 0 0,-1 0 16,36 17 0,0 18-16,18-17 15,0-18-15</inkml:trace>
  <inkml:trace contextRef="#ctx0" brushRef="#br0" timeOffset="6639.126">12735 6438 0,'-17'71'15,"-1"35"-15,18-36 16,0-17-16,18-18 0,35 36 16,-36-53-16,18-18 15,18-18-15,-17-17 16,17-36-1,-36-17-15,-17 53 16,0-1-16,-17-17 0,-19-35 16,1 53-16,0 17 15,-18 1-15,18 17 16,-18 35 0</inkml:trace>
  <inkml:trace contextRef="#ctx0" brushRef="#br0" timeOffset="75699.065">3810 11606 0,'0'-17'16,"0"-1"-16,0 0 15,0 1-15,0-1 16,-18 36 46,1 35-62,-1-36 16,0 72 0,18-54-16,-17 71 15,17-71-15,17 71 16,-17-53-16,53 35 16,-35-53-16,35 36 15,-18-54-15,-17 1 0,35 0 16,-36-18-1,1 0-15,-18-18 16</inkml:trace>
  <inkml:trace contextRef="#ctx0" brushRef="#br0" timeOffset="76527.994">4145 11818 0,'18'18'0,"-18"-1"16,0 19-1,17-1-15,-17 0 0,0 53 16,18-52-16,-18 17 15,0-36-15,0 1 16,0-36 0,0-52-1,0 17-15,0 17 0,0-16 16,18-1-16,-1-36 16,-17 54-16,18 0 15,17 0-15,-17 35 16,0 0-16,17 35 15,-35 0-15,17-17 0,1 35 16,-18-18 0,18-17-16,-18-1 15,0 1-15,17-18 16,-17-18-16,18 1 16,-18-1-1,0 0-15,35-17 16,-35 17-16,36-17 15,-19 35-15,1 0 0,-1 0 16,-17 35-16,0-17 0,18 17 16,-18 54-1,0-54-15,0 0 0,18 36 16,-1-36-16,-17-17 16,18 17-16</inkml:trace>
  <inkml:trace contextRef="#ctx0" brushRef="#br0" timeOffset="76862.134">4904 12012 0,'17'0'0,"-17"18"31,0 17-31,-17-17 16,-1 35-16,0-36 15,1 18 1,17-17-16,-18 0 16</inkml:trace>
  <inkml:trace contextRef="#ctx0" brushRef="#br0" timeOffset="77406.767">5274 11853 0,'0'18'16,"0"0"-16,0-1 15,0 19-15,0-1 16,0-18-16,0 19 0,-18-19 15,18 1-15,0-36 32,0-17-32,18-18 15,0 18 1,-1-36-16,1 54 16,0-36-16,-1 53 15,19-18 1,-19 18-16,1 18 0,-1-1 15,1 1-15,-18 35 16,18-18-16,-18 18 16,0-18-16,0 1 15,0-19-15,0 19 0,0-19 0,17 1 16,1-18 0,-18-18-1</inkml:trace>
  <inkml:trace contextRef="#ctx0" brushRef="#br0" timeOffset="77841.86">5627 11395 0,'35'0'16,"0"17"-16,-17-17 0,53 36 15,-54-19-15,18 19 16,18 16-16,-35-16 16,0 17-16,-1 53 15,1-36-15,-18-17 0,0 18 16,-18 34-1,1-52-15,-1 0 0,-35 18 16,18-36-16</inkml:trace>
  <inkml:trace contextRef="#ctx0" brushRef="#br0" timeOffset="89774.359">11942 11553 0,'0'-17'15,"0"-1"1,-18 18 0,0 0-1,18 18 1,-17-18-16,17 35 16,-18 0-1,18 36-15,0 0 16,0-36-16,0 0 15,0 0-15,18 1 16,-18-19-16,35 36 16,-35-35-16,18-1 0,17 1 15,-18-18-15,1 0 16,0-18-16,17 1 16</inkml:trace>
  <inkml:trace contextRef="#ctx0" brushRef="#br0" timeOffset="90313.204">12277 11659 0,'0'-17'16,"17"17"-1,-17 17 17,0 19-17,0-19-15,0 19 0,0 16 16,0-16-16,0-1 0,0-17 16,0 35-1,0-36-15,0 1 0,18-18 0,0 17 16</inkml:trace>
  <inkml:trace contextRef="#ctx0" brushRef="#br0" timeOffset="90525.625">12559 11924 0,'0'35'0,"-18"-17"16,1-1-1,17 1-15,-18 0 16,18-1-16,0 1 16</inkml:trace>
  <inkml:trace contextRef="#ctx0" brushRef="#br0" timeOffset="90964.615">12841 11853 0,'0'36'16,"0"-19"-16,0 1 15,0 17-15,0-17 16,0-1-16,18-17 16,-1-17-1,1-18 1,0-1-16,-18 19 15,17-1-15,1 0 0,0-17 16,-1 35 0,1-18-16,0 18 15,-18 18-15,17 0 16,1-1-16,-18 19 16,0-19-16,0 1 15,17 17-15,-17-17 16,18-1-16,0-17 15,-18 18-15,17 0 16,1-18-16</inkml:trace>
  <inkml:trace contextRef="#ctx0" brushRef="#br0" timeOffset="91393.162">13229 11501 0,'0'17'31,"35"18"-15,-35-17-16,18 17 0,17 36 15,-17-36-15,17 36 16,-17-18 0,0 0-16,-18 52 15,0-69-15,0 17 0,-18 35 16,0-53-16,-17-17 16</inkml:trace>
  <inkml:trace contextRef="#ctx0" brushRef="#br0" timeOffset="96460.287">13899 11906 0,'18'0'16,"0"-17"15,17-19-16,-17 19-15,-1-1 0,1-17 16,0 35-16,-1 0 16,1 17-1,-1 54-15,-17-36 16,36 18-16,-19-35 16,36 17-16,-35-35 15,35 0 1,-35-18-16,17-17 15,-18 0-15,19 0 16,-36 17-16,17-17 16,1 35-1,0 17 1,-1-17-16,36 18 16,-35-18-16,17 0 0,-17 0 15,17 18-15,0-18 16,-17 0-16,-18 17 31</inkml:trace>
  <inkml:trace contextRef="#ctx0" brushRef="#br0" timeOffset="96726.045">14570 11695 0,'17'0'15,"1"17"1,0-17-16,35 18 16,-36 0-16,18-18 0,1 17 15,17 18 1,-18-17-16,-17 0 0,-1-1 16,-17 1-16,0 17 15,0-17-15,-17 0 0,-19-1 16,19 1-16,-54 17 15,36-17-15,0-1 16,35 1-16,-18 0 16</inkml:trace>
  <inkml:trace contextRef="#ctx0" brushRef="#br0" timeOffset="98700.059">15522 11624 0,'0'-18'0,"0"1"16,0-1 0,0 0-1,0 1-15,-17 17 16,-1 0-1,0 17 1,1 1-16,-1 35 16,0-18-16,1 54 15,17-54-15,0 35 16,17-34-16,1-1 16,17 35-1,18-34-15,-17-19 16,-1 1-16,-18-18 0,19 0 15,-1 0-15</inkml:trace>
  <inkml:trace contextRef="#ctx0" brushRef="#br0" timeOffset="99240.082">15787 11818 0,'0'35'0,"17"18"16,-17-35-16,0 17 16,0-17-16,0-1 15,18 1 1,-18-36-1,18-34 1,-18-1-16,0 17 16,0 19-16,17-19 15,-17 19-15,18-1 0,0 1 0,-1 17 16,1 17 0,-18 1-1,0-1-15,0 19 16,0-19-16,0 1 0,18 0 15,-1-18 17,1-18-32,-18 0 15,17 1-15,19-19 16,-36 19-16,35 17 0,-17-18 16,-1 18-1,19 18-15,-36-1 16,17 36-16,1-35 15,-18 17-15,0-17 0,18 17 16,-18-17-16,17 17 16,-17-17-16,18-18 15</inkml:trace>
  <inkml:trace contextRef="#ctx0" brushRef="#br0" timeOffset="99428.153">16475 11959 0,'-18'53'16,"-17"0"0,17-18-16,18 1 15,0-19-15,18-17 16</inkml:trace>
  <inkml:trace contextRef="#ctx0" brushRef="#br0" timeOffset="99798.02">16669 11906 0,'-18'36'15,"18"16"1,0-16 0,0-54 15,18-17-15,-1 17-16,1-17 15,0 0-15,-1 17 16,36-35-16,-35 53 15,0-18-15,17 18 0,-18 18 16,1 0-16,17 17 16,-35 0-16,18 18 15,-18-35 1,0-1-16,18 1 16,-18 0-16,0-1 0,17-17 15,1 0-15</inkml:trace>
  <inkml:trace contextRef="#ctx0" brushRef="#br0" timeOffset="100034.696">17163 11483 0,'53'53'16,"-1"0"0,1 17-16,-35-34 15,0 69-15,-1-52 16,-17 0-16,0 0 0,-17 0 16,-19 71-16,1-72 15</inkml:trace>
  <inkml:trace contextRef="#ctx0" brushRef="#br0" timeOffset="101742.611">11553 9543 0,'0'-18'47,"-17"18"-31,-1 0-16,-17 0 15,17 0-15,1 0 16,-19 0-16,19 18 16,-1-18-16,-17 0 0,17 0 15,1 0 1,-1 0-16,0 0 15,18 17 17,0 1-17,18 0 1,-18-1 0,0 1-16,0-1 0,0 1 15,0 17-15,0 1 16,18 17-16,-18-18 0,0 18 0,0 70 15,17-70-15,-17 71 16,0-54 0,18 1-16,-18-1 15,0 1-15,0-18 0,0 17 0,0 54 16,0-54 0,-18-17-16,18 53 15,-17-53-15,17-18 0,0 18 16,0-17-16,0 34 15,0-52-15,0 17 0,0-17 16,0-1-16,0 19 16,17-19-16,-17 1 15,0-1 1,18-17 0,-1 0 15,1 18-31,0 0 15,-1-1 1,1-17-16,17 18 16,-17-18-16,0 0 15,-1 0-15</inkml:trace>
  <inkml:trace contextRef="#ctx0" brushRef="#br0" timeOffset="103048.988">19438 9525 0,'-18'0'0,"18"-18"16,18 18 31,35 0-32,-18 0-15,1 0 16,-19 0-16,1 0 16,-1 18-16,1-18 0,-18 18 47,-18 35-32,18-1 1,0 1-16,0 53 15,0-53-15,0 71 16,0-71-16,0 17 16,-17-17-16,17 18 0,-18 52 15,18-70-15,-17 70 16,17-70-16,0 71 16,0-71-16,0 53 15,0-71-15,17 53 16,-17-53-16,0-17 15,18 53 1,-18-36-16,0-18 0,0 1 16,-18-18-1,18 18 1,-35-18 0,17 17-16,1-17 31,-1 0-16,0 0 1,1 0-16,-36 0 16,18 0-16,-1 0 15,1 0-15,0-17 0,-36 17 16,36 0-16,-18 0 16,18 0-16,17 0 15,0 0-15</inkml:trace>
  <inkml:trace contextRef="#ctx0" brushRef="#br0" timeOffset="106969.724">11818 10619 0,'0'-18'0,"18"36"31,-1 52-15,-17-17-16,0-18 0,18 18 15,-18 0-15,18 18 16,-18-36-16,17 18 15,1-35-15,17-1 16,-17-17-16,-1 0 16</inkml:trace>
  <inkml:trace contextRef="#ctx0" brushRef="#br0" timeOffset="107338.849">12330 10777 0,'-18'0'16,"0"18"-16,1 0 0,-1-1 15,18 19-15,0-1 0,0-18 16,35 54-1,1-53-15,34 17 16,-35-35-16,1 0 0,34 0 16,-34-18-16,16-17 15,-34 17-15,-18-35 16,0 36-16,-35-36 16,0 35-1,-36 1-15,36-1 16,-36 36-16,54-18 15,17 17-15,17 1 16</inkml:trace>
  <inkml:trace contextRef="#ctx0" brushRef="#br0" timeOffset="107624.337">12912 10830 0,'-18'36'16,"18"-19"-16,0 54 16,0-36-16,53 36 15,-18-36-15,36 0 16,-18-17-16,35-18 16,-53-18-1,18-35-15,-35 18 16,-18-18-16,-18 18 15,-52-36-15,17 36 16,-53 0 0,71 35-16,-54 0 15,54 17-15,-18 19 16</inkml:trace>
  <inkml:trace contextRef="#ctx0" brushRef="#br0" timeOffset="108282.52">14658 10601 0,'-18'0'16,"36"0"-1,17 0 1,0 0-16,124 18 16,-88 17-1,-36-17-15,0 34 16,-35-34-16,-17 35 15,-1-18-15,-17 36 16,0-54-16,17 19 16,0-19-16,36 19 15,0-36-15,52 17 16,-35-17-16,1 0 16,34 0-1</inkml:trace>
  <inkml:trace contextRef="#ctx0" brushRef="#br0" timeOffset="108566.92">15293 10866 0,'-18'17'15,"18"18"-15,18-17 16,35 0-16,-18-18 0,0 0 15,1 0-15,17 0 16,-18-18-16,0 0 16,-17 1-16,-36-1 15,18 1-15,-53-36 16,36 35-16,-54 0 16,53 18-1,-17-17-15,35 34 16,35 1-1</inkml:trace>
  <inkml:trace contextRef="#ctx0" brushRef="#br0" timeOffset="108843.837">15875 10760 0,'0'17'16,"0"1"-1,0 17-15,0-17 0,18 52 16,17-34-16,18-1 16,-18-17-16,36-18 15,-36-18-15,18-35 16,-35 35-16,-18-52 16,0 35-1,-53-36-15,17 36 16,-52 0-16,53 17 15,-53 36-15,52-1 16,-17 54 0</inkml:trace>
  <inkml:trace contextRef="#ctx0" brushRef="#br0" timeOffset="109555.22">17727 10672 0,'18'0'16,"-1"17"-16,36-17 15,-17-17-15,-1 17 0,35 0 16,-34 17 0,-19 18-1,-17-17-15,0 0 0,-17-1 16,17 1-16,-36 17 16,36-17-16,0 17 15,18-17 1,0-18-16,-1 17 0,36 19 15,-35-19-15,-18 1 16,-18 0-16,1-18 16,-54 17-1,18 1-15,18-18 0,-18 0 16,-35 18-16,70-1 16,0-17-16,1 0 0,34 18 15,1-18 1,17 0-16</inkml:trace>
  <inkml:trace contextRef="#ctx0" brushRef="#br0" timeOffset="109850.581">18344 10724 0,'-52'36'0,"-1"17"15,53 0 1,0-18-16,35-18 0,18 19 16,-18-19-1,0-17-15,18 0 0,-17 0 16,16-35-16,-34 35 16,0-18-16,-18 1 0,-18-18 15,0 17 1,1 0-16,-36-17 0,18 17 15,17 18-15,0-17 16,1 17-16,-1 0 16</inkml:trace>
  <inkml:trace contextRef="#ctx0" brushRef="#br0" timeOffset="110123.833">18785 10760 0,'0'35'16,"0"0"-16,-17 36 16,17-36-16,17 36 15,1-54 1,35 19-16,-18-36 16,36 0-16,-54-18 15,36-35-15,-35 35 16,-18-52-16,-18 35 15,-35-36 1,18 53-16,-53-17 16,35 35-16,18 0 15,0 0-15,-1 18 0,1 17 0</inkml:trace>
  <inkml:trace contextRef="#ctx0" brushRef="#br0" timeOffset="113837.948">7214 11501 0,'-17'0'0,"34"0"15,1 0 1,17 17-1,-17-17-15,17 18 16,-17-1-16,-18 1 16,17 17-16,-17-17 15,-35 17-15,35-17 16,-17 0-16,-1-1 16,18 1-16,18-18 15,-1 18 1,1-18-16,35 17 15,-18-17 1,-17 0-16</inkml:trace>
  <inkml:trace contextRef="#ctx0" brushRef="#br0" timeOffset="114243.692">7620 11695 0,'18'0'15,"-1"17"1,-17 1-16,18 0 15,-18 17-15,0-18 16,0 36-16,-18-35 16,-17 35-16,17-35 15,1-18-15</inkml:trace>
  <inkml:trace contextRef="#ctx0" brushRef="#br0" timeOffset="114566.641">7796 11501 0,'36'0'16,"-19"0"-16,19-18 16,-19 36-16,-17-1 0,0 1 15,0 17-15,-17 36 16,-1-54-16,18 19 15,18-19-15,-1-17 16,19 18-16,-19-18 16,36 18-16,-35-18 15,-18 17 1,0 1-16,-36 35 16,1-18-16,-35 0 15,34-17-15,1 0 0,-36 17 16,36-18-16,0-17 15</inkml:trace>
  <inkml:trace contextRef="#ctx0" brushRef="#br0" timeOffset="114833.253">6914 11483 0,'-17'18'16,"17"-1"-16,0 1 16,-18 35-16,18 0 15,18 53-15,-1-36 16,19 1-16,-1-1 15,0-17-15,18 0 0,18-18 16,-1-17-16</inkml:trace>
  <inkml:trace contextRef="#ctx0" brushRef="#br0" timeOffset="115049.615">8431 11501 0,'36'105'16,"-19"-52"-16,-17 0 0,18 53 16,-36-53-16,1 0 15,-1 0-15,-17 0 0,-1 0 16</inkml:trace>
  <inkml:trace contextRef="#ctx0" brushRef="#br0" timeOffset="115790.332">19297 11606 0,'-18'18'0,"1"17"16,17 18-16,0 0 16,0 18-1,17-36-15,19 36 16,-19-36-16,1-18 0,17 19 16,0-36-16,-17 0 15,0-18-15</inkml:trace>
  <inkml:trace contextRef="#ctx0" brushRef="#br0" timeOffset="116023.612">19562 11712 0,'35'0'16,"-18"0"-16,19 18 15,-36 0-15,17 17 16,-17 18-1,0-36-15,-17 36 0,-1-17 16,18-19-16,0 1 0,0-1 16,0 1-1,18 0 1,17-18-16,-17 0 16,-1 0-16</inkml:trace>
  <inkml:trace contextRef="#ctx0" brushRef="#br0" timeOffset="116177.975">19861 11994 0,'0'18'16,"-17"-18"-16,17 18 0,-18 35 16,0-36-16,1 1 15,17 0-15</inkml:trace>
  <inkml:trace contextRef="#ctx0" brushRef="#br0" timeOffset="116507.276">20003 11677 0,'35'0'16,"-18"0"-16,1 0 15,0 18 1,-1-1-16,-17 19 0,0-19 16,0 18-1,0-17-15,18 17 0,0-17 16,-1 17 0,1-17-16,17 0 15,-35-1-15,18-17 16,-18 35-16,-18-35 15,18 18-15,-53 17 16,18-35-16,17 18 0,-35 0 16,36-18-1,-18 0-15</inkml:trace>
  <inkml:trace contextRef="#ctx0" brushRef="#br0" timeOffset="116747.331">20302 11483 0,'53'53'16,"-17"-18"-16,34 36 15,-35-36-15,1 0 16,-1 53-16,-35-52 15,0 70-15,-18-54 16,-52 54-16,17-53 16,-35 18-1,52-36-15,1 0 16</inkml:trace>
  <inkml:trace contextRef="#ctx0" brushRef="#br0" timeOffset="125866.76">24606 8308 0,'18'-18'16,"-18"1"-1,0-1-15,0 36 32,0 17-17,0-17-15,0 17 16,0 18-16,0-18 0,-18 71 16,18-53-1,18 35-15,-18-53 16,0 1-16,0 16 15,0-34-15,0 0 0,0-1 16,0 1 0,-18-18-16,1 18 15</inkml:trace>
  <inkml:trace contextRef="#ctx0" brushRef="#br0" timeOffset="126126.704">24324 8696 0,'0'18'15,"35"35"1,1-1-16,-36-16 16,35-1-16,0 18 15,-17-53 1,-1 18-16,19-18 15,-19 0-15,36-18 16,-35-17-16,17 17 16,0-17-16,1-1 0,17-16 15,-36 34-15,1 0 16</inkml:trace>
  <inkml:trace contextRef="#ctx0" brushRef="#br0" timeOffset="127274.724">27481 8290 0,'0'36'15,"0"-19"-15,0 71 16,0-52-16,0 70 15,0-54-15,0 37 16,-17-54-16,17 18 16,0-18-16,0-17 15,-18-18 1,0 0-16,1-18 16</inkml:trace>
  <inkml:trace contextRef="#ctx0" brushRef="#br0" timeOffset="127512.227">27252 8767 0,'0'35'16,"18"0"0,-18-17-16,35 35 15,0-18-15,1-17 16,-19-1-16,18-34 15,18-19 1,-35 1-16,17-18 16,-17 18-16,0 0 15,-1-1-15,1 19 16,0-1-16</inkml:trace>
  <inkml:trace contextRef="#ctx0" brushRef="#br0" timeOffset="128242.826">30551 8220 0,'0'-18'0,"0"36"31,17 17-15,-17-17-16,0 17 16,0 0-16,0 71 15,0-53-15,0 53 16,0-53-16,0-18 0,18 18 15,-18-35-15,0-1 16,-18-17 0,1-17-1</inkml:trace>
  <inkml:trace contextRef="#ctx0" brushRef="#br0" timeOffset="128495.829">30392 8573 0,'0'52'15,"17"-16"-15,1 34 16,-18-34-16,18-19 0,17 54 16,-17-54-16,17 1 15,0 0-15,18-36 16,-18 18-16,-17-18 15,17-17-15,18 0 16,-17 0-16,16-18 16,-34 17-16,0 19 15,-1-1-15</inkml:trace>
  <inkml:trace contextRef="#ctx0" brushRef="#br0" timeOffset="137868.675">9419 9772 0,'18'-18'0,"35"-35"16,-36 36-16,36-54 15,-35 36-15,35-36 16,-36 54 0,1-36-16,-18 35 15,0 1-15</inkml:trace>
  <inkml:trace contextRef="#ctx0" brushRef="#br0" timeOffset="138167.586">9366 9454 0,'0'18'15,"0"0"-15,0-1 0,0 36 16,0-17-16,0 34 15,0-17 1,18 0-16,-18-18 16,35 1-16,-17-36 15,35 17 1,-18-17-16,18-35 16,-18 17-16,18-17 15,-35 17-15,-1 18 16</inkml:trace>
  <inkml:trace contextRef="#ctx0" brushRef="#br0" timeOffset="146365.5">3440 16316 0,'0'-18'0,"-18"18"16,0 18-16,-17 0 15,35 17-15,-18 53 16,1-17-16,34 52 15,1-70-15,17 53 16,1-71-16,17 18 16,-18-35-16,18-18 15</inkml:trace>
  <inkml:trace contextRef="#ctx0" brushRef="#br0" timeOffset="146683.904">3669 16686 0,'0'71'15,"0"0"-15,0-54 16,18 1-16,-1-1 16,1-52-1,-18 0-15,17-18 0,1-35 16,0 0-1,-1 52-15,-17 1 0,36 17 16,-1 36 0,0 17-1,-17 53 1,-1-52-16,-17-1 0,0 18 16,18-35-1,-18-1 1,0-34-1</inkml:trace>
  <inkml:trace contextRef="#ctx0" brushRef="#br0" timeOffset="147355.589">3933 16669 0,'-17'-18'15,"17"0"1,0 1-1,17-1-15,-17 1 16,18-1 0,0 0-16,-1 1 15,1 17-15,0 0 16,35 0 0,-36 0-16,19 17 15,-19 1-15,1 0 16,-18-1-16,0 1 0,0 17 15,0-17 1,0-1-16,17 1 0</inkml:trace>
  <inkml:trace contextRef="#ctx0" brushRef="#br0" timeOffset="147518.007">4392 16757 0,'18'35'16,"-18"-17"-16,-18 35 15,0-18 1,1-17-16,17-1 0,-18-17 16</inkml:trace>
  <inkml:trace contextRef="#ctx0" brushRef="#br0" timeOffset="147877.927">4586 16545 0,'0'53'16,"0"0"-1,18-18-15,-18 36 0,0-36 16,-18 1-16,18-19 16,18-52-1,-18 17-15,17-17 16,1-36-16,-18 36 16,35-53-16,-17 70 15,0-17-15,35 0 16,-36 35-16,1 0 0,-1 35 15,1-17-15,0 17 16,-18 0-16,0 36 16,0-54-16,17 36 15,-17-35-15,18 0 16</inkml:trace>
  <inkml:trace contextRef="#ctx0" brushRef="#br0" timeOffset="148228.185">5168 15998 0,'18'18'0,"-1"17"16,36 36 0,-17-18-16,34 35 15,-34-53-15,-19 18 0,18 0 16,1 53-16,-36-53 15,-18 88-15,0-53 16,-34 53 0,16-70-16,1-18 0</inkml:trace>
  <inkml:trace contextRef="#ctx0" brushRef="#br0" timeOffset="149980.843">14129 16087 0,'-18'0'0,"-17"35"16,0 36 0,17-1-16,18-17 15,0 70-15,35-34 16,0-36-16,-17-18 15,17-18 1,1 1-16,-1 0 0,0-1 0,36-17 16</inkml:trace>
  <inkml:trace contextRef="#ctx0" brushRef="#br0" timeOffset="150437.353">14411 16475 0,'0'70'15,"18"-17"1,-18-18-16,17-35 16,-17-17-1,0-54-15,0 36 16,18-53-16,-18 53 15,18-36 1,-18 53-16,35 1 16,-18 17-16,1 17 15,0 19-15,-1 34 16,-17-35-16,18 18 16,-18-35-16,0 0 15,18-18 1,-1-18-16,1 0 0,0 1 15,-18-19-15,17 19 16,1-1-16,-1-17 0,1 35 0,-18-18 16,18 18-16,-1 0 15,-17 18-15,0 0 0,0 17 16,0 18 0,0-18-16,0-17 0,0-1 15,0 36 1,18-53-16,-18 18 0,18-18 0</inkml:trace>
  <inkml:trace contextRef="#ctx0" brushRef="#br0" timeOffset="150666.8">15081 16528 0,'18'35'16,"-18"18"0,-18 0-16,1-18 15,-1 0-15,0 1 16,18-19 0,0-34-1</inkml:trace>
  <inkml:trace contextRef="#ctx0" brushRef="#br0" timeOffset="150936.346">15363 16387 0,'18'35'16,"-18"18"-16,18-36 0,-18 36 15,0-35 1,0 0-16,17 17 0,-17 0 16,18-17-1,0-18 1,-18-18-1</inkml:trace>
  <inkml:trace contextRef="#ctx0" brushRef="#br0" timeOffset="151203.171">15628 16087 0,'18'53'16,"-1"-18"-16,36 35 15,-35-34-15,17-1 0,0 53 16,-17-53-16,0 18 16,-18-17-16,17 17 0,-17 52 15,0-52 1,-17 0-16,-19 53 15,1-53-15,-18 35 16</inkml:trace>
  <inkml:trace contextRef="#ctx0" brushRef="#br0" timeOffset="156365.1">14887 17074 0,'18'0'16,"0"0"-1,-1 0 1,-17 18 0,0 17-16,0-17 15,0 0-15,0-1 0,-17 1 16,17 0-16,0-1 15,0 1 1,17-18 0,18 0-16,-17-18 0,0 18 15,-1 0-15,-17 18 16,0-1-16,-17 36 16,-19-17-1,1 34-15,18-52 0,17 35 16,-18-53-1,36 35-15,-18-17 16,17-18-16,1 0 16,-1-18-1</inkml:trace>
  <inkml:trace contextRef="#ctx0" brushRef="#br0" timeOffset="156652.034">14764 17410 0,'17'53'16,"1"52"-1,0-69-15,35 69 16,-36-87-1,36 0-15,-18-18 16,18-53 0,-17 35-16,-19-17 0,36-36 15,-35 36-15,-1 17 16,-17 1-16,18 17 16</inkml:trace>
  <inkml:trace contextRef="#ctx0" brushRef="#br0" timeOffset="158416.483">14058 17815 0,'-35'18'0,"17"35"15,1-18 1,17 18-16,0 35 16,0-52-16,17 52 15,1-53-15,17 36 16,-17-54-16,17 18 16,-17-17-16,35-36 15,-36 1-15</inkml:trace>
  <inkml:trace contextRef="#ctx0" brushRef="#br0" timeOffset="158905.81">14305 18150 0,'0'36'16,"0"-19"-16,0 19 0,0 17 15,0-36-15,18-17 16,-18 18-16,0-36 16,17-35-1,1-17 1,-18 34-16,18-16 16,-1 16-16,19 1 15,-19 17-15,1 18 16,0 18-16,-1 17 15,-17 1-15,0 34 16,0-35-16,0 18 16,0-35-16,18-18 15,-1 0 1,19-53 0,-19 35-16,-17-17 15,18 0-15,17-18 0,-35 35 16,18 18-16,-18-17 0,18 17 15,-1 17 1,-17 1-16,18 0 0,-18 17 16,0 18-16,0-36 15,17 1-15,-17 0 0,0-1 16,18 1-16,-18 0 16,18-18-16</inkml:trace>
  <inkml:trace contextRef="#ctx0" brushRef="#br0" timeOffset="159172.048">15134 18203 0,'-17'53'0,"-1"0"16,0 0 0,1-35-16,-1 17 15,18-17 1</inkml:trace>
  <inkml:trace contextRef="#ctx0" brushRef="#br0" timeOffset="159784.582">15487 18098 0,'18'52'15,"-18"19"-15,0 0 16,17-1 0,-17-52-16,0-1 15,0-34 1,18-54 0,0-17-16,17 0 15,-35 53-15,35-18 16,0 35-1,1 71 1,-19 0 0,-17-18-16,0 18 15,0-35-15,18-1 16,0 19-16,-18-19 16,17-17-16</inkml:trace>
  <inkml:trace contextRef="#ctx0" brushRef="#br0" timeOffset="159995.65">15963 17762 0,'35'18'0,"18"35"16,-17-18-16,17 36 15,-36-18-15,1-18 0,0 53 16,-36-35-16,-17 35 16,-1-35-16,-17 18 15</inkml:trace>
  <inkml:trace contextRef="#ctx0" brushRef="#br0" timeOffset="164082.733">16404 13564 0,'0'-17'0,"18"17"16,-18 17 0,-18 36-1,1 0-15,-36 88 16,35-70-16,-17 17 0,17 53 16,18-88-16,18 0 15,17-18-15,-17-35 16,17 0-16,-17 0 0,17-35 15,-18 17-15,19-17 0,-19 0 16,1 17-16,-18 0 16,-18 36-1,-17 53 1,17-1-16,-17 89 16,18-71-16,-1 18 0,0 0 15,1 0-15,-1 88 16,0-124-16,18-17 15,0-18-15,18-17 0,35 0 16,-35-18-16,34-36 16,-34 19-1,-18-1 1,-18 36-16,1 52 16,17-17-16,-18 18 15,1 52-15,17-87 16,17 34-16,1-52 15,17-53 1</inkml:trace>
  <inkml:trace contextRef="#ctx0" brushRef="#br0" timeOffset="164583.94">17022 13741 0,'0'35'16,"0"0"0,0 53-16,0-35 15,0 0-15,17 0 0,-17 0 16,18 18-1,-1-54-15,1 1 0,0-18 16,-1 0-16</inkml:trace>
  <inkml:trace contextRef="#ctx0" brushRef="#br0" timeOffset="164865.292">17357 13970 0,'0'53'0,"0"17"16,0-17-16,35 0 16,-17-17-1,17-36-15,0 17 0,0-17 16,1-17-16,-1 17 0,0-53 16,-17 17-16,-18 1 15,0-18-15,-18 36 16,1-1-16,-19 0 0,19 1 15,-36 17 1,35 0-16,1 17 16,17 1-16,17-18 15</inkml:trace>
  <inkml:trace contextRef="#ctx0" brushRef="#br0" timeOffset="165124.072">17886 14005 0,'-18'53'16,"18"0"-1,0 0 1,35-35-16,18 17 16,-17-35-16,34-18 15,-34 1-15,16-19 16,-52 1-16,0 17 15,0-52-15,-17 52 16,-18-17-16,-1 17 0,-34-17 16,34 35-16,19 18 15,-54 35-15</inkml:trace>
  <inkml:trace contextRef="#ctx0" brushRef="#br0" timeOffset="166003.14">17127 14887 0,'36'0'16,"-1"18"-16,0-18 0,36 35 16,-18 18-1,-36-18-15,1 1 16,0 17-16,-18-18 0,0 18 0,-36 17 15,36-34-15,-17-1 16,17-18 0,35-34-1,18-18 1,-35 17-16,52-35 16,-52 35-16,35-17 15,-53 17-15,17 18 16,-34 18-1,-1 35 1,18-18-16,0 36 16,0-54-16,18 19 0,-1-19 15,1-17-15,35 18 16,-18-18-16,-17-18 16,17 1-16,-17-1 0,17-35 15,-35 18-15,-18-18 16,1 35-1,-1-17-15,-17 0 0,17 35 16,0-18 0,36 18-1,17 0 1,-17 0-16,53-17 16,-54 17-16,1 0 0,17-18 15,-35 36 16,-18 17-31,1 18 16,17-18-16,0-17 16,0 17-16,17 18 15,-17-18-15,18-17 0,0-1 16,17-17-16,0 0 16,-17 0-16,0-17 15,-1-1-15,1-17 16,-36-18-1,1 35-15,-36-35 0,17 53 16,19-17-16,-19-1 16,19 18-16,34 0 31</inkml:trace>
  <inkml:trace contextRef="#ctx0" brushRef="#br0" timeOffset="166398.312">18838 13899 0,'0'36'15,"18"34"1,-18-17-16,18 0 0,17 35 16,-17 1-1,-1-54-15,1-18 0,17 1 32,-17-18-32</inkml:trace>
  <inkml:trace contextRef="#ctx0" brushRef="#br0" timeOffset="166642.377">19121 14164 0,'0'71'16,"17"-54"-16,1 36 0,17-35 16,0-1-16,1-17 15,-19 0-15,1 0 16,0-17-16,17-18 15,-35-1-15,0 1 0,-18 17 16,1-35-16,-19 36 16,19-1-16,-1 18 0,-17 0 15,17 0-15,0 18 16,18-1 0</inkml:trace>
  <inkml:trace contextRef="#ctx0" brushRef="#br0" timeOffset="166913.54">19562 14129 0,'-18'53'16,"36"0"0,-1-36-16,18 19 15,1-36-15,17 0 16,-18 0-16,18-36 15,-36 19-15,1-36 16,-18 35-16,-18-17 16,1-1-16,-36 1 15,0 18-15,18-1 16,-1 18-16,1 0 0,-18 35 16,36-17-16,-1 17 15</inkml:trace>
  <inkml:trace contextRef="#ctx0" brushRef="#br0" timeOffset="167365.513">19050 14975 0,'18'-17'15,"-1"17"-15,19 0 32,-19 0-32,-17 35 0,18-17 15,-18-1-15,0 19 0,-18 34 16,18-35-16,-17-17 15,17 17-15,-18 36 16,18-53-16,18 17 0,-1-18 16,1 1-16,35 0 15</inkml:trace>
  <inkml:trace contextRef="#ctx0" brushRef="#br0" timeOffset="167659.553">19438 15169 0,'-35'18'0,"17"17"15,18 18 1,18-17-16,35-1 16,-36-18-16,54 1 15,-36-36-15,0 18 16,18-52-16,-17-1 15,-36 35-15,0-17 16,-18-1-16,-17 1 16,-1 18-16,1-1 15,18 0-15,-19 18 0,-17 18 16,36 0 0,34 17-1,19-35-15</inkml:trace>
  <inkml:trace contextRef="#ctx0" brushRef="#br0" timeOffset="167900.3">19808 15187 0,'-17'53'16,"17"-18"-16,0 18 15,0-35-15,53 17 16,-36-35-16,1 0 0,0 0 15,17-18-15,0-17 16,-35 18-16,0-19 0,0 19 16,-17-19-16,-1-17 15,0 18-15,1 18 16,-1-1-16,0 0 0,1-17 16</inkml:trace>
  <inkml:trace contextRef="#ctx0" brushRef="#br0" timeOffset="168360.018">20020 13723 0,'18'-18'16,"-1"18"-16,19-17 0,17-1 15,0 1 1,52-1-16,-52 18 16,18 0-16,-36 0 15,18 18-15,-53 17 16,18 53-1,-18-17-15,0 105 16,0-88-16,0 159 16,0-123-16,0 140 15,0-140-15,0 87 16,17-123-16,1 54 16,-18-90-16,18 19 15,-36-71-15,0 18 16,-17-36-16,0 0 15,-36-35 1,-17 1-16,53 34 16,-1 0-16,19 18 0,-18 0 0</inkml:trace>
  <inkml:trace contextRef="#ctx0" brushRef="#br0" timeOffset="169111.333">22066 14376 0,'18'0'32,"0"0"-17,17 0-15,18 0 16,-18 0-16,53 0 15,-35 0-15,0 0 16,-18-18-16,1 18 0,17 0 16</inkml:trace>
  <inkml:trace contextRef="#ctx0" brushRef="#br0" timeOffset="169261.251">22137 14605 0,'35'0'0,"36"18"16,-18-18-16,-1 0 0,72-18 15,-71 18 1,-35 0-16,-1-18 16</inkml:trace>
  <inkml:trace contextRef="#ctx0" brushRef="#br0" timeOffset="174678.116">32367 14182 0,'0'-18'16,"18"18"-16,-18-18 15,18 18-15,-1-17 16,36 17-16,-18-18 15,54 18 1,-36 0-16,52 0 16,-34 0-16,-18 0 0,17 0 15,36 0-15,-70 0 16,-19 0-16,1 0 0,-1 0 16,1 0-16,-36 0 15,-17-18 1</inkml:trace>
  <inkml:trace contextRef="#ctx0" brushRef="#br0" timeOffset="175027.64">32544 13864 0,'-18'18'47,"-52"17"-31,34 0-16,1-17 0,-18 35 15,18-18-15,0 18 16,17-35-16,18 52 15,0-52-15,35 53 16,-17-36-16,70 0 16,-53 0-16,71 1 15,-71-36-15,54 17 16,-54-17 0</inkml:trace>
  <inkml:trace contextRef="#ctx0" brushRef="#br0" timeOffset="176323.678">32367 15346 0,'0'-18'31,"53"18"-15,-17 0-16,16 0 0,72 0 15,-53 0-15,17-17 16,70-1-16,-69 18 16,-36 0-16,35-18 15,-71 18-15,1 0 0,-36 0 16,-17 0-1,0 0-15</inkml:trace>
  <inkml:trace contextRef="#ctx0" brushRef="#br0" timeOffset="176669.109">32738 15117 0,'-18'0'31,"1"0"-31,-19 17 16,-17 1-16,-35 35 0,53-36 15,-18 19-15,0-1 0,-18 18 16,54-36-1,-18 1-15,17 17 0,18-17 16,18 17 0,-1-17-16,18-18 15,1 18-15,17-1 0,70 19 16,-70-19-16,0 1 16,0-1-16,17 36 15,-52-35-15,-18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">6103 5274 0,'-18'0'47,"18"35"-32,0-17-15,0 17 16,0 53-16,0-52 16,-17 87-1,17-52-15,-18-18 0,18 70 16,0-70-16,0-18 16,0 54-16,-17-72 15,17 18-15,0 1 16,-18-36-1</inkml:trace>
  <inkml:trace contextRef="#ctx0" brushRef="#br0" timeOffset="58003.289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5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3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">4357 14905 0,'0'18'94,"0"17"-94,0 0 15,0 0-15,0 18 0,0 35 16,0-35-16,0 53 15,0-53 1,0 0-16,17 18 16,-17-1-16,0-35 15,0 1 1,0-19-16,0-34 16</inkml:trace>
  <inkml:trace contextRef="#ctx0" brushRef="#br0" timeOffset="72673.227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">13564 7108 0,'-35'36'16,"35"-19"-16,0 1 0,18-18 31,35-35-15,-36-1-16,71-34 15,-52 17-15,-19 0 0,54-53 16,-53 71-16,-1 0 16,1-1-16,-18 19 15</inkml:trace>
  <inkml:trace contextRef="#ctx0" brushRef="#br0" timeOffset="77238.227">13511 7003 0,'-17'35'16,"-1"53"0,18-53-16,18-35 15,-1 0-15,36 0 16,0-35 0,35-18-16,1 0 15,-36 18-15,-1 0 16,-16 17-16,-19 18 15</inkml:trace>
  <inkml:trace contextRef="#ctx0" brushRef="#br0" timeOffset="79491.851">18609 7285 0,'18'-18'63,"17"-17"-48,18-36 1,-18 36-16,53-88 16,-52 70-16,-1 0 15,0 0-15,0 0 16,-17 18-16,-18 17 15</inkml:trace>
  <inkml:trace contextRef="#ctx0" brushRef="#br0" timeOffset="79874.814">18591 7003 0,'-17'17'15,"17"36"1,0-18 0,-18 54-16,18-36 15,18 35-15,-18-53 16,35 18-16,0-53 16,1 0-16,87-35 15,-52-1-15,-18 1 16,-1 0-16,1-18 0,-17 35 15,-1-17-15,-35 17 16</inkml:trace>
  <inkml:trace contextRef="#ctx0" brushRef="#br0" timeOffset="81620.937">7197 13141 0,'0'18'62,"0"17"-62,0-17 16,0 17-16,0 35 16,0 19-1,0-54-15,0 71 16,0-71-16,0 0 0,0 36 16,0-36-1,0-17-15,17-18 16,-17-18 15</inkml:trace>
  <inkml:trace contextRef="#ctx0" brushRef="#br0" timeOffset="82015.829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2">4621 9102 0,'18'0'15,"-18"-18"1,0 36 15,0 17-31,18-17 16,-18-1-16,0 36 15,0-18-15,0 1 16,-18-19-16,18 1 16,0 0-16,18-18 15</inkml:trace>
  <inkml:trace contextRef="#ctx0" brushRef="#br0" timeOffset="118011.599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">4516 9666 0,'0'-18'15,"17"18"-15,-17 18 94,0 17-78,0 1-16,-17-1 0,17 18 15,-18 0 1,18-18-16,0-17 0,0-1 16,0 1-16,0 0 15,-18-18 32,18 17-31</inkml:trace>
  <inkml:trace contextRef="#ctx0" brushRef="#br0" timeOffset="120244.751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">7038 10495 0,'18'0'47,"-1"0"-47,1 0 15,-1 0-15,19 0 0,-19 0 16,19-17-16,-1 17 16,0-18-16,1 18 15,-36-18 1</inkml:trace>
  <inkml:trace contextRef="#ctx0" brushRef="#br0" timeOffset="126133.287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6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">7426 11165 0,'0'18'63,"0"0"-48,-18-1-15,18 1 0,-17 0 16,17 17-16,-18 18 15,0-18-15,1 53 16,-1-52-16,18-19 16,0 18-16,-17-17 0,17 17 15,0-17 1,0-36 31,-18 1-32</inkml:trace>
  <inkml:trace contextRef="#ctx0" brushRef="#br0" timeOffset="128229.59">7161 11412 0,'0'18'15,"0"0"-15,0-1 0,0 1 0,0 35 16,0-36-1,18 1-15,-18 0 0,0-1 16,35 1 0,-35 0-16,18-18 0,17-18 0,-17 18 15,17-18-15,18-17 16,-35 17-16,35-17 16,-36 18-16,1-1 15,0 18-15</inkml:trace>
  <inkml:trace contextRef="#ctx0" brushRef="#br0" timeOffset="136783.855">8202 14781 0,'0'-17'31,"0"34"16,0 54-47,0-36 16,0 53-16,-18-52 15,18 17 1,0-18-16,0 0 0,0 0 0,0 1 15,0-19-15,0 19 0,0-19 16,-17-17 15</inkml:trace>
  <inkml:trace contextRef="#ctx0" brushRef="#br0" timeOffset="137006.093">8008 15134 0,'18'53'16,"-1"-18"-16,-17 1 0,36 17 15,-36-18 1,17-18-16,19 1 0,-19-18 16,18-18-16,-17 18 0,0-17 15,17-36 1,-17 35-16,17-17 15,-17 17-15,-1 1 0,1-1 16</inkml:trace>
  <inkml:trace contextRef="#ctx0" brushRef="#br0" timeOffset="137844.677">10160 14958 0,'0'-18'16,"0"36"30,0 35-30,0 0 0,0-18-16,0 18 0,-18 70 15,18-87-15,-17 52 16,-1-53-16,18 0 16,0 1-16,0-19 15</inkml:trace>
  <inkml:trace contextRef="#ctx0" brushRef="#br0" timeOffset="138073.22">9984 15222 0,'17'53'0,"36"35"16,-35-52-1,-1-19-15,54 19 16,-53-36 0,-1 0-16,19-18 15,-19 0-15,1 1 16,-1-1-16,-17 0 0,18 1 16,0-1-16,-1 18 0</inkml:trace>
  <inkml:trace contextRef="#ctx0" brushRef="#br0" timeOffset="138657.159">12153 14870 0,'-17'-18'16,"17"71"0,0 35-1,0 18-15,0-53 0,0 0 16,0 0-16,0 35 15,-18-53-15,18-17 16,0 17-16,0-17 0</inkml:trace>
  <inkml:trace contextRef="#ctx0" brushRef="#br0" timeOffset="138898.385">12030 15258 0,'17'70'16,"19"1"-1,17-36 1,-18-35-16,18 0 16,-36-18-16,19 1 15,-19-1-15,1 0 0,0 1 0,-1-18 16,-17 17-1,0 0 1,-17 18 0,-1 0-16</inkml:trace>
  <inkml:trace contextRef="#ctx0" brushRef="#br0" timeOffset="140442.585">9366 10283 0,'0'-17'16,"-17"17"31,17 35-31,0-17-16,0 17 0,0-17 15,-18 52-15,18-17 16,0 18-16,18-36 15,-1 18-15,-17-35 16,18 17-16,17 0 16,-35-17-16,18-18 15,-1 17-15,1-34 32</inkml:trace>
  <inkml:trace contextRef="#ctx0" brushRef="#br0" timeOffset="140730.767">9596 10478 0,'0'35'16,"0"18"-1,0-18 1,17 0 0,1-17-1,-1 0 1</inkml:trace>
  <inkml:trace contextRef="#ctx0" brushRef="#br0" timeOffset="141276.848">9613 10248 0</inkml:trace>
  <inkml:trace contextRef="#ctx0" brushRef="#br0" timeOffset="141643.48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">8855 10971 0,'-18'-17'15,"0"17"1,36 0-1,17 17-15,-17-17 16,17 18-16,53 17 16,-17 18-1,-36-35-15,1 0 0,34 17 16,-52-18-16,-1-17 0,1 18 16,0-18-1,-36 0 1</inkml:trace>
  <inkml:trace contextRef="#ctx0" brushRef="#br0" timeOffset="142961.469">9172 10760 0,'0'17'0,"-35"54"16,17-36-16,-17 106 15,-18 0 1,35-88-16,-17 53 16,35-53-16,-17 35 15,17-52-15</inkml:trace>
  <inkml:trace contextRef="#ctx0" brushRef="#br0" timeOffset="148095.015">9454 10954 0,'-17'0'31,"34"0"1,-17 17-17,18-17-15,0 18 16,-1-18-16,1 18 15,0-18-15,35 0 16,17 0-16,-52 0 16,52-36-1,-34 36-15,34-35 16,-52 17-16,35-17 16,-36 18-16,-34 34 31</inkml:trace>
  <inkml:trace contextRef="#ctx0" brushRef="#br0" timeOffset="151377.522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">7638 10107 0,'17'0'16,"1"-35"-1,0 17-15,17-35 16,0 18-16,18-36 15,-18 54-15,1-18 16,-1-18 0,0 17-16,-35 19 15,-17 17 1,-1 17 0</inkml:trace>
  <inkml:trace contextRef="#ctx0" brushRef="#br0" timeOffset="153022.365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9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">14199 16810 0,'0'18'31,"18"-1"-15,-18 18-1,0 1 1,0-1-16,0 53 16,-18-53-16,18 36 0,0-18 15,0 0-15,0 35 16,0-53-16,0-17 15,0 0-15,18-18 0,0 0 16,-18-18 0,17-35-16,-17 18 15</inkml:trace>
  <inkml:trace contextRef="#ctx0" brushRef="#br0" timeOffset="171246.992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">19368 16828 0,'17'17'15,"-17"18"1,0-17-16,0 17 16,0 18-16,18 35 15,-18-17-15,0-18 0,0 17 16,0 72-1,0-89-15,0 17 0,0-17 0,0-18 16,0 18 0,0-70-1,0-19-15</inkml:trace>
  <inkml:trace contextRef="#ctx0" brushRef="#br0" timeOffset="180973.957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4">26494 16810 0,'0'-35'15,"17"17"-15,-17 36 16,0-1-16,0 1 16,18 88-16,-18-53 15,0 17-15,0 54 16,18-54-16,-18-17 0,0 53 16,0-53-1,17-18-15,-17 18 16,18-53-1,-18-35 1,0 17-16,0-17 0</inkml:trace>
  <inkml:trace contextRef="#ctx0" brushRef="#br0" timeOffset="187284.666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">10654 12418 0,'18'17'16,"-1"-17"-16,54 0 15,-36 0 1,0 0-16,53-17 16,-70 17-16,0 0 0</inkml:trace>
  <inkml:trace contextRef="#ctx0" brushRef="#br0" timeOffset="192511.461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4">12136 11501 0,'35'0'15,"-18"0"-15,1 0 16,17-18 0,-17 18-16,0 0 0,-1 0 15</inkml:trace>
  <inkml:trace contextRef="#ctx0" brushRef="#br0" timeOffset="193018.805">12171 11448 0,'0'17'16,"0"19"-1,0 16 1,0-16-16,0 52 16,0-35-16,0-18 15,17 18-15,1-18 16,0-17-16,17 0 15,0-1-15,-17-17 0,35-17 16,-35-1-16,-1 0 16</inkml:trace>
  <inkml:trace contextRef="#ctx0" brushRef="#br0" timeOffset="193300.038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-214311.139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-210785.052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-207947.77">23689 9031 0,'0'18'16,"0"52"0,18-17-16,-18 0 15,17 18-15,1 70 16,0-71-16,-18 1 0,17-1 15,1 36 1,0-53-16,-18 0 16,0-18-16,0-17 15,-18-18-15</inkml:trace>
  <inkml:trace contextRef="#ctx0" brushRef="#br1" timeOffset="-207648.509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-206836.041">31891 16951 0,'18'35'15,"-18"1"-15,-18 69 16,0-52-16,1 88 16,17-52-1,0 52-15,0-71 16,0-17-16,17 0 0,1 18 15,0-36 1,-18-17-16,17-18 16,-34-36-1,-1 1-15</inkml:trace>
  <inkml:trace contextRef="#ctx0" brushRef="#br1" timeOffset="-206536.4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-198279.282">21837 8290 0,'18'0'63,"-1"0"-48,-34 0 64,-1 0-64,-17 0 1,17 0-16,-17 0 0,-18 0 15,18 0-15,-1 18 16,19-18-16,-54 0 16,53 0-16,-17 0 0,18 0 15,-1 0-15,0 18 16,1-18 0,34 0-1</inkml:trace>
  <inkml:trace contextRef="#ctx0" brushRef="#br2" timeOffset="-197916.951">21608 8149 0,'17'0'15,"-34"0"1,-1 0-16,-35 0 16,18 18-16,-18-1 0,-18 19 15,36-36 1,0 17-16,0 19 0,17-19 15,18 1-15,18 0 16,-1-1-16,18 18 16,1-35-1,-1 18-15,18 17 16,-35-35-16,17 18 0,-18 0 16,-17-1-16</inkml:trace>
  <inkml:trace contextRef="#ctx0" brushRef="#br2" timeOffset="-196931.539">17745 8308 0,'-18'0'94,"-17"0"-78,17 0-16,-35 18 15,-35-1-15,35-17 16,-53 18-1,71-1-15,-53-17 16,70 18-16,-17-18 0,17 0 16,36 0-1,17-18 1,-17 18-16,35-17 16</inkml:trace>
  <inkml:trace contextRef="#ctx0" brushRef="#br2" timeOffset="-196616.285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-195180.236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-194780.905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-194129.67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-193830.518">10724 9543 0,'-17'70'16,"-18"18"-1,35-17 1,17-53-16,18 17 15,-17-35-15,35 0 16,-18 0-16,1-18 0,34-17 16,-35 17-1,-17 1-15,0-1 0</inkml:trace>
  <inkml:trace contextRef="#ctx0" brushRef="#br2" timeOffset="-192316.688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-191905.345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-191094.299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-190777.597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-190631.797">14693 9948 0,'0'0'0,"53"0"0,35 0 16,-35 0-16,53-17 15,-53 17 1,-35-18-16,-1 18 15</inkml:trace>
  <inkml:trace contextRef="#ctx0" brushRef="#br2" timeOffset="-186655.587">30656 16316 0,'0'18'31,"18"-18"-16,0 0 1,-36 0 62,-35 0-62,18 0-16,0 0 0,-54 17 15,54-17-15,0 18 16,0-18-16,17 0 16,0 0-16,1 0 0,-1 0 15,0 0 1,1 0 15</inkml:trace>
  <inkml:trace contextRef="#ctx0" brushRef="#br2" timeOffset="-186361.4">30321 16245 0,'18'0'15,"-36"0"1,1 0-16,-19 0 16,19 18-16,-1-18 0,0 18 15,1-1-15,17 1 16,0 17-16,0-17 16,17 0-1,19-1-15,17 1 16,-18-18-1,0 0 1</inkml:trace>
  <inkml:trace contextRef="#ctx0" brushRef="#br2" timeOffset="-185581.493">25612 16298 0,'17'0'32,"-34"0"-32,-1 0 15,0 0-15,-35 0 16,36 0-16,-18 0 16,-18 18-1,35-18-15,-17 0 16,17 0-16,0 0 0,-17 18 15,18-18 1,-1 0-16,18 17 16,-18-17-16</inkml:trace>
  <inkml:trace contextRef="#ctx0" brushRef="#br2" timeOffset="-185281.618">25347 16228 0,'-18'-18'15,"1"18"1,-18 18-1,17-18-15,0 17 0,18 1 16,-17-18-16,17 18 0,17-1 16,1 1-16,35 0 15,-18-18-15,18 17 16,-35-17-16,17 0 16,-17 0-16,-1 0 15,-34 0 1</inkml:trace>
  <inkml:trace contextRef="#ctx0" brushRef="#br2" timeOffset="-184438.317">18274 16316 0,'-18'0'31,"1"-18"-15,-1 18-16,0 0 15,-35 0 1,18 18-16,-18-18 0,18 18 15,0-18-15,-1 0 0,1 17 16,-35-17 0,52 0-1,36 0 1,-1 0 0</inkml:trace>
  <inkml:trace contextRef="#ctx0" brushRef="#br2" timeOffset="-184123.051">17956 16245 0,'-17'0'15,"-1"0"-15,0 0 0,1 18 16,-18 0-16,17-18 16,0 35-1,18-17-15,18 17 16,0-17-16,-1-1 16,36 1-1,-35-1-15,17-17 16,-17 0-16,-1 18 0,1-18 15,-36 0-15</inkml:trace>
  <inkml:trace contextRef="#ctx0" brushRef="#br2" timeOffset="-183407.174">13582 16298 0,'18'0'16,"-36"0"15,0 0-15,-17 0-1,0 0 1,-1 18-16,-52-18 0,53 18 16,-18-18-16,18 17 0,-36 1 15,36-18-15,17 0 16,18 18 0,18-18-16,17 0 15,18-18 1</inkml:trace>
  <inkml:trace contextRef="#ctx0" brushRef="#br2" timeOffset="-183152.315">13282 16281 0,'-18'0'15,"-17"0"1,18 0-1,-1 0 1,18 17-16,-18 1 16,18 0-16,0-1 15,36 1-15,-19 0 16,36-18-16,-35 0 16,-1 0-16,1 0 15,-18-18-15,-35 18 16</inkml:trace>
  <inkml:trace contextRef="#ctx0" brushRef="#br2" timeOffset="-182123.331">18150 16510 0</inkml:trace>
  <inkml:trace contextRef="#ctx0" brushRef="#br2" timeOffset="-182040.883">18150 16510 0,'36'-18'16,"-36"1"-1</inkml:trace>
  <inkml:trace contextRef="#ctx0" brushRef="#br2" timeOffset="-181589.975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-181353.836">17427 17410 0,'0'88'16,"-17"-18"-1,17-52-15,17 17 16,1-35-16,0 0 15,34-35-15,-34 0 16,17-1-16,1 1 0,-1 0 16</inkml:trace>
  <inkml:trace contextRef="#ctx0" brushRef="#br2" timeOffset="-181032.568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-180833.17">17357 18203 0,'0'71'15,"0"-36"-15,17 0 16,1-17-16,17 0 15,1-18-15,-1 0 0,0 0 16,18-18-16,0-17 0,17 0 16,-52-1-1,-18 19-15,-18-19 0</inkml:trace>
  <inkml:trace contextRef="#ctx0" brushRef="#br2" timeOffset="-180087.916">6862 16228 0,'-36'0'15,"19"17"-15,-1-17 0,-17 18 16,-1-18-16,-34 18 16,35-18-16,-18 0 15,17 0-15,-69-18 16,52 18-16,17 0 0,-17 0 15,1 0-15,-19 18 16,36-1-16,17-17 16,18 18-16,18-18 15</inkml:trace>
  <inkml:trace contextRef="#ctx0" brushRef="#br2" timeOffset="-179842.641">6297 16175 0,'-53'0'16,"36"18"0,-54 17-16,36 0 15,35-17-15,-18-1 16,18 1-16,18 17 15,-18-17-15,17 0 0,19-18 16,-19 17-16,19 1 0,34-18 16,-35 17-1</inkml:trace>
  <inkml:trace contextRef="#ctx0" brushRef="#br2" timeOffset="-179558.424">7056 16510 0,'-18'0'0,"0"18"0,-17 17 16,0 0-16,-1 18 0,-34 88 15,35-70-15,-54 105 16,37-105-16,16-1 16,1 1-16,17-18 15,-52 53-15,52-53 16,0-18-16,1-18 0,17 1 16</inkml:trace>
  <inkml:trace contextRef="#ctx0" brushRef="#br2" timeOffset="-179365.63">6368 17410 0,'-18'53'16,"18"-18"-16,0 18 15,18-36-15,17 1 16,35-18-16,36-18 15,-53-17 1,0 17-16,-18-17 0</inkml:trace>
  <inkml:trace contextRef="#ctx0" brushRef="#br2" timeOffset="-178364.65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-178013.368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-177819.541">27869 17480 0,'36'-17'16,"-19"17"-16,19-18 0,-1 18 16,35-18-16,-52 18 15,0 0 1,-18 18-16</inkml:trace>
  <inkml:trace contextRef="#ctx0" brushRef="#br2" timeOffset="-177686.252">27887 17533 0,'18'35'16,"-1"18"0,36 18-16,-35-54 15,0 1-15,17 17 16,-18-35 0</inkml:trace>
  <inkml:trace contextRef="#ctx0" brushRef="#br2" timeOffset="-177472.198">28222 17586 0,'0'18'16,"0"-1"-16,-17 1 16,17 17-1,0-17-15,-18-1 16,18 1-16,0 0 0,0-1 0,18 1 15,-1 0-15,1-18 16,35 0 0,-18-18-16</inkml:trace>
  <inkml:trace contextRef="#ctx0" brushRef="#br2" timeOffset="-177168.076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-176394.258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-176100.629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-175977.109">21608 18168 0,'35'0'0,"-17"0"15,17-18-15,0 18 16,0 0-16,-17-17 0,35-1 16</inkml:trace>
  <inkml:trace contextRef="#ctx0" brushRef="#br2" timeOffset="-175771.915">21960 17480 0,'36'-17'16,"-1"17"-16,0 0 15,-17 0-15,0 0 0,-1 0 16</inkml:trace>
  <inkml:trace contextRef="#ctx0" brushRef="#br2" timeOffset="-175598.717">22013 17586 0,'0'53'15,"0"-18"-15,0 36 16,0-18-16,18-18 15,-18-17-15,18-1 0,-1 1 16,-17-1 0,18-17-16,0 0 0</inkml:trace>
  <inkml:trace contextRef="#ctx0" brushRef="#br2" timeOffset="-175380.471">22207 17639 0,'18'0'15,"0"18"1,-18-1-16,17 1 16,-17-1-16,0 19 0,0-19 15,-17 1-15,-1 35 16,0-35-16,18-1 0,0 1 16,0-1-16,18-17 15,0 0 1,-1-17-16,36-1 15,-18 1-15</inkml:trace>
  <inkml:trace contextRef="#ctx0" brushRef="#br2" timeOffset="-175031.66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-172647.476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-172277.433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-172095.31">14764 17410 0,'17'0'0,"1"0"16,0 0-16,17 0 16,0 0-16,-17 0 15</inkml:trace>
  <inkml:trace contextRef="#ctx0" brushRef="#br2" timeOffset="-171957.64">14852 17445 0,'-18'35'0,"18"18"16,0 35-1,18-52-15,0-19 0,35 18 16,-36-17-16,36-18 16,-35 0-1,-1 0-15,1-18 0</inkml:trace>
  <inkml:trace contextRef="#ctx0" brushRef="#br2" timeOffset="-171739.99">15046 17374 0,'0'18'15,"0"17"1,0-17-16,0 0 0,18 17 0,-18 35 16,17-34-1,-17-19 1,18-17-1,0-17 1</inkml:trace>
  <inkml:trace contextRef="#ctx0" brushRef="#br2" timeOffset="-171417.2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-170746.223">14975 17357 0,'18'0'16,"0"-18"-1,-1 18-15,1 0 16,0 0-16</inkml:trace>
  <inkml:trace contextRef="#ctx0" brushRef="#br2" timeOffset="-170156.644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-169854.758">14658 18450 0,'0'53'16,"18"-18"-16,-18 18 15,17-35-15,-17 0 16,18-18 0,-18-18-1,17 18 1,-17 18 0,0-1-16,0 1 15,0 0-15,-17-1 16,-1-17-16,1 0 15,17-17-15,-18 17 16,18-18-16,0-35 16</inkml:trace>
  <inkml:trace contextRef="#ctx0" brushRef="#br2" timeOffset="-169582.363">14870 18221 0,'17'0'0,"1"0"32,0-18-32,17 18 15,-18 0-15,1 0 0</inkml:trace>
  <inkml:trace contextRef="#ctx0" brushRef="#br2" timeOffset="-169438.078">14887 18256 0,'-17'36'15,"17"-1"-15,17 0 16,-17 0-16,18-17 16,0 0-16,-1-1 0,18-17 15,-17 0-15,17 0 16,-17-17 0</inkml:trace>
  <inkml:trace contextRef="#ctx0" brushRef="#br2" timeOffset="-169227.295">15099 18203 0,'0'36'16,"0"-19"0,0 19-16,-18-1 15,18 0-15,0-17 16,18-1-1,-18 1-15,35-36 16,-17 18-16,-1-17 16</inkml:trace>
  <inkml:trace contextRef="#ctx0" brushRef="#br2" timeOffset="-168953.877">15240 18150 0,'18'0'31,"-1"18"-15,-17 0-16,18-1 15,-18 1-15,18-18 0,-18 18 16,0-1-16,0 19 16,0-19-16,0 1 15,0-1-15,0 1 16,-18-18-1,18 18 1,-18-18-16,1 17 16,-1-17-1</inkml:trace>
  <inkml:trace contextRef="#ctx0" brushRef="#br2" timeOffset="-168493.152">14446 18380 0,'0'-18'47,"0"0"-31,0 1-16,0-1 0,0-17 15,0 17-15,18 1 16,-36 17 15</inkml:trace>
  <inkml:trace contextRef="#ctx0" brushRef="#br2" timeOffset="-163809.378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-160766.829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-159535.012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-159188.237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">5433 14111 0,'0'18'16,"17"52"-1,-17-34-15,0 105 16,0-53-16,0 18 0,0 123 15,0-141 1,18 53-16,0-88 16,-1 35-16,-17-52 15,18-19-15,-18 1 0,18 0 16,-1-18-16</inkml:trace>
  <inkml:trace contextRef="#ctx0" brushRef="#br0" timeOffset="2673.28">5062 14640 0,'18'-35'16,"0"0"-16,35-36 16,-18 18-16,71-88 15,-71 88-15,36-88 16,-36 88 0,-18 0-16,1 0 15,0 36-15,-1 52 16,1 53-1,17-35-15,-17 18 16,17-18-16,0 0 0,1-18 16,34 35-16,-34-34 15</inkml:trace>
  <inkml:trace contextRef="#ctx0" brushRef="#br0" timeOffset="3585.322">4216 15487 0,'0'18'31,"17"17"-16,1 18-15,-18 0 0,18 88 16,-18-53-16,0 71 16,0-89-1,0-17-15,0 18 0,17-36 16,1 0 0,-18-17-16,18-18 15</inkml:trace>
  <inkml:trace contextRef="#ctx0" brushRef="#br0" timeOffset="3897.53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">4339 16792 0,'18'36'15,"-18"16"1,17-16-16,1 17 0,-18 0 16,18 17-16,-18-17 0,17 18 0,1 17 15,-18-53 1,35 18-16,-17-35 16,0-18-16,-1 0 0</inkml:trace>
  <inkml:trace contextRef="#ctx0" brushRef="#br0" timeOffset="5710.037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">10566 15134 0,'0'71'15,"-18"-36"1,18 18-16,0 70 16,0-52-16,0 0 0,0-1 15,0 36-15,18-71 16,-18 0-16,17 1 0,-17-19 16,18-17-16,0 0 15,-18-53 1</inkml:trace>
  <inkml:trace contextRef="#ctx0" brushRef="#br0" timeOffset="28894.95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">9613 16034 0,'0'-18'0,"18"18"15,-18-18-15,0 1 16,17 17 0,-17-18-1,0 36 16,-17 17-15,17-17 0,0 52-16,0-34 15,0 34-15,0-35 16,17 1-16,1 17 16,-18-36-16,18 1 0,-18 17 15</inkml:trace>
  <inkml:trace contextRef="#ctx0" brushRef="#br0" timeOffset="31703.238">9895 16369 0,'0'70'16,"0"-52"-16,18 35 15,0-18-15,-18-17 16,17-18-16,-17 18 0,18-18 16</inkml:trace>
  <inkml:trace contextRef="#ctx0" brushRef="#br0" timeOffset="31825.896">9895 16122 0,'18'18'16</inkml:trace>
  <inkml:trace contextRef="#ctx0" brushRef="#br0" timeOffset="32193.122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">9878 16951 0,'-18'-18'15,"36"36"17,17 70-17,-17-35-15,-1 18 0,1 17 16,-18-18-16,18 1 0,-18 17 0,17 36 15,1-71 1,0-18-16,-18-18 0,35 19 16,0-54-1</inkml:trace>
  <inkml:trace contextRef="#ctx0" brushRef="#br0" timeOffset="34128.432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">15293 14517 0,'0'-18'0,"18"1"16,-1-1-16,-17 0 0,0 36 31,18 35-31,-18-18 16,0 36-16,0 87 16,-18-69-16,18 16 15,-17 1-15,17 71 0,0-107 16,0 54-1,17-89-15,-17 0 0,18 1 16,-18-54 0,-18-17-1</inkml:trace>
  <inkml:trace contextRef="#ctx0" brushRef="#br0" timeOffset="47869.442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">16034 16228 0,'0'70'15,"0"-17"1,0-35-16,17 17 16,1-35-16,0 0 0,17 0 15,0-17-15,-17-1 16,0-17-16,-1 17 16,-17 0-16,0-17 15,0 17 1,0 36-1,0 0 1,0-1 0,35 1-16,-17-18 15,17 0 1,-17 0-16,0-35 16</inkml:trace>
  <inkml:trace contextRef="#ctx0" brushRef="#br0" timeOffset="50584.961">16351 16228 0,'0'-18'16,"0"36"-16,0-53 0,18 35 31,17-18-15,-17 18-16,35-18 15,-36 18-15,54-17 16,-53-1 0,-1 18-16,1-18 0</inkml:trace>
  <inkml:trace contextRef="#ctx0" brushRef="#br0" timeOffset="50733.378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">19332 10530 0,'0'-17'16,"18"17"-16,35-18 0,-18 18 15,89-17 1,-54 17-16,106 0 16,-105 0-16,17 0 0,36-18 15</inkml:trace>
  <inkml:trace contextRef="#ctx0" brushRef="#br0" timeOffset="72716.928">2946 16140 0,'-18'0'16,"36"0"0,-1 0-1,1 0-15,0 0 0,17 0 16,0 0-16,18 0 15,-18 0-15,1 0 0,-1 0 16,0 0-16,18 0 16,-18 0-16,-17-18 0,0 18 15,-1 0-15,1-18 16,-18 1 0</inkml:trace>
  <inkml:trace contextRef="#ctx0" brushRef="#br0" timeOffset="73022.855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">13423 16193 0,'0'17'15,"18"-17"-15,35 18 16,-18-18-16,36 0 16,-18 17-1,17-17-15,-35 0 16,36 0-16,-53 0 16,17 0-16,-18 0 15,-34-17 1,-1 17-1</inkml:trace>
  <inkml:trace contextRef="#ctx0" brushRef="#br0" timeOffset="74563.514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">5874 3634 0,'0'17'16,"-36"1"0,19 0-16,-18 70 15,-1-53-15,1 18 16,-36 70 0,1-17-16,52-53 0,1-18 15,-36 36 1,53-36-16,-18-17 0,18 0 15</inkml:trace>
  <inkml:trace contextRef="#ctx0" brushRef="#br1" timeOffset="151506.998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">3722 3246 0,'0'-18'0,"17"18"15,1-18 1,0 18-16,17-17 15,-17 17-15,17-18 0,-17 18 16,17-18-16,0 1 16,-17 17-1,-36 0 1</inkml:trace>
  <inkml:trace contextRef="#ctx0" brushRef="#br1" timeOffset="152203.867">3775 3175 0,'0'35'16,"0"-17"-16,-18 35 16,0-18-16,18 0 15,0 36-15,0-36 16,0 1-16,18-19 15,-18 18-15,18-17 0,-1 0 16,1-1-16,35 19 16,-35-36-16,-1 0 0,1 0 15,-1 0-15,1 0 0,0-18 16,-1 0-16</inkml:trace>
  <inkml:trace contextRef="#ctx0" brushRef="#br1" timeOffset="152570.58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">5398 4745 0,'17'0'47,"18"0"-47,-17 0 15,35 0-15,35 0 16,-35 0-16,35 0 16,-52 0-16,-1 0 0,-18 0 15</inkml:trace>
  <inkml:trace contextRef="#ctx0" brushRef="#br1" timeOffset="179849.623">3493 4833 0,'-18'0'32,"36"0"15,-1-18-32,1 18-15,17 0 0,18-17 16,0 17-16,70-18 15,-70 18-15,18 0 0,35 0 16,-71 0-16,53 0 16,-53 0-16,18 0 15,0 0 1,-17-17-16,-19 17 0,36-18 16</inkml:trace>
  <inkml:trace contextRef="#ctx0" brushRef="#br1" timeOffset="188869.12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">10971 2611 0,'18'0'47,"17"0"-47,-17 0 15,0 0-15,35-18 16,-18 18-16,-18 0 16,1-18-16,0 18 0</inkml:trace>
  <inkml:trace contextRef="#ctx0" brushRef="#br1" timeOffset="190041.988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">11324 2663 0,'0'18'15,"-17"0"1,17-1-16,0 1 16,0 17-16,0-17 15,0 17-15,0-17 16,17-18 0,1 0-16</inkml:trace>
  <inkml:trace contextRef="#ctx0" brushRef="#br1" timeOffset="190970.96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">10813 4957 0,'0'17'0,"-18"18"16,0 18 0,18-35-16,0 35 15,0-35-15,18-1 16,0 18-1,17-17-15,-17-18 16,17 0-16,-18 0 16,19-18-16</inkml:trace>
  <inkml:trace contextRef="#ctx0" brushRef="#br1" timeOffset="200535.9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">10989 7655 0,'0'18'47,"0"17"-31,0-17-16,0 17 15,0-17-15,0 17 16,0-17-16,18-18 15,-1 0 1</inkml:trace>
  <inkml:trace contextRef="#ctx0" brushRef="#br1" timeOffset="206193.846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">10813 10301 0,'0'35'16,"-18"1"0,18 17-1,18-36-15,17 19 16,-17-19-16,17 1 15,-18-1-15,19-17 16,-19 0-16</inkml:trace>
  <inkml:trace contextRef="#ctx0" brushRef="#br1" timeOffset="209739.362">11024 10372 0,'0'35'15,"0"-17"1,0-1-16,0 1 0,18 0 16,-18 17-1,18-35-15,-18 17 0</inkml:trace>
  <inkml:trace contextRef="#ctx0" brushRef="#br1" timeOffset="210290.925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">10742 12859 0,'0'0'0,"18"0"0,-1-18 16,1 18-16,35-18 15,-18 1-15,0 17 16,-17 0-1,0 0-15,-36 0 16,0 0 0</inkml:trace>
  <inkml:trace contextRef="#ctx0" brushRef="#br1" timeOffset="212069.83">10848 12788 0,'0'35'16,"0"-17"-16,0 35 15,0-18-15,18 18 16,-18-35-16,17 17 16,1-17-1,-1-18 1,1 0-16</inkml:trace>
  <inkml:trace contextRef="#ctx0" brushRef="#br1" timeOffset="212325.079">11007 12841 0,'0'18'16,"0"-1"-1,0 1-15,17 17 16,1-17-1,17-18-15,1 0 16,-19 0 0,1-18-1,-18 1 1,0-1 0</inkml:trace>
  <inkml:trace contextRef="#ctx0" brushRef="#br1" timeOffset="212466.597">11077 12894 0,'0'53'15,"18"0"1,0-18-16,-1-35 16,1 18-16,-1-18 15</inkml:trace>
  <inkml:trace contextRef="#ctx0" brushRef="#br1" timeOffset="212809.571">11201 12788 0,'17'0'15,"1"0"1,17 0-1,-17 18 1,0-1-16,-1 1 16,-17 0-16,0-1 15,0 1-15,0 17 16,0-17 0,0 17-16,0 1 15,0-19-15,18 1 16,-18-1-16,-18-17 31,1 0-15,-1 0-16,0 0 15</inkml:trace>
  <inkml:trace contextRef="#ctx0" brushRef="#br1" timeOffset="213961.107">11060 13476 0,'0'-18'15,"0"36"1,-18-18-16,0 18 16,18 17-16,0-17 15,0 17 1,18-17-16,0-1 0,-1 1 15,1-18 1,17 0-16,-17 0 16,-1 0-16,1 0 15,-18-18 1,18 18-16,-36 0 16</inkml:trace>
  <inkml:trace contextRef="#ctx0" brushRef="#br1" timeOffset="214160.899">11130 13529 0,'0'18'15,"0"35"-15,-17-36 16,17 1-1,0 17-15,17-17 0,-17 17 0,0 0 16,18-17-16,-18 0 16,0-1-16</inkml:trace>
  <inkml:trace contextRef="#ctx0" brushRef="#br1" timeOffset="-213801.275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-213543.293">24783 12453 0,'17'0'16,"36"0"0,-35 0-16,52-18 15,-52 18-15,17 0 16,-17-17 0,0 17-16</inkml:trace>
  <inkml:trace contextRef="#ctx0" brushRef="#br1" timeOffset="-213357.767">24818 12524 0,'0'35'16,"0"0"-16,0 0 0,0 1 0,0-1 16,18 18-1,-1-18-15,18 0 16,-17-17-16,35 0 15,-35-18-15,-1 0 16</inkml:trace>
  <inkml:trace contextRef="#ctx0" brushRef="#br1" timeOffset="-213123.3">25153 12594 0,'0'35'16,"0"1"0,0-1-16,18 18 15,-1-35-15,1 17 16,-18-18-16,18-17 15</inkml:trace>
  <inkml:trace contextRef="#ctx0" brushRef="#br1" timeOffset="-212767.126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-211904.405">25806 13300 0,'17'0'31,"19"0"-15,-1 0-16,0 0 15,18 0-15,18 0 16,-36 0-16,0 0 0,0 0 16,-17 0-16,-18-18 15</inkml:trace>
  <inkml:trace contextRef="#ctx0" brushRef="#br1" timeOffset="-211765.978">25823 13441 0,'53'17'16,"88"1"0,-52-18-1,-19-18-15</inkml:trace>
  <inkml:trace contextRef="#ctx0" brushRef="#br1" timeOffset="-211141.895">26864 11730 0,'35'-18'16,"36"1"-1,-36 17 1,53-18-16,-52 18 16,-1 0-16,-17 0 0,17 0 15</inkml:trace>
  <inkml:trace contextRef="#ctx0" brushRef="#br1" timeOffset="-210331.457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-207528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-207250.467">27658 11624 0,'35'0'16,"0"0"0,1 0-16,-19 0 0,19-18 15,-19 18-15,1 0 0</inkml:trace>
  <inkml:trace contextRef="#ctx0" brushRef="#br1" timeOffset="-207067.466">27746 11659 0,'0'71'16,"0"-18"-1,0-36-15,18 19 16,-1-19-16,-17 1 0,18-18 16,0 18-16,-1-18 0,18 0 15</inkml:trace>
  <inkml:trace contextRef="#ctx0" brushRef="#br1" timeOffset="-206849.798">27993 11695 0,'0'53'0,"0"-36"15,0 18-15,18 18 16,-18-35-16,17 17 15,1-17-15,-1-18 16,1 0-16</inkml:trace>
  <inkml:trace contextRef="#ctx0" brushRef="#br1" timeOffset="-206544.162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-206116.417">28046 12294 0,'0'36'16,"0"-19"0,0 19-16,0-1 0,17 35 15,-17-34-15,18-19 16,-18 36-1,18-35-15</inkml:trace>
  <inkml:trace contextRef="#ctx0" brushRef="#br1" timeOffset="-204564.233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-204274.661">27887 12929 0,'18'18'16,"17"0"-1,0-18-15,1 0 0,16 0 16,-34 0 0,0 0-16,-1 0 15</inkml:trace>
  <inkml:trace contextRef="#ctx0" brushRef="#br1" timeOffset="-204130.774">27940 13053 0,'0'70'0,"18"-17"16,-18-35-1,35 17-15,-17-17 0,17-18 16</inkml:trace>
  <inkml:trace contextRef="#ctx0" brushRef="#br1" timeOffset="-203930.156">28134 13088 0,'-18'35'16,"36"1"-16,0 17 16,-1-36-16,19 1 15,-19-18-15,19 0 16</inkml:trace>
  <inkml:trace contextRef="#ctx0" brushRef="#br1" timeOffset="-203618.432">28293 12929 0,'17'-17'16,"1"17"-16,0 0 16,-1 0-16,-17 17 15,18 19-15,0-36 16,-18 35-16,0 18 15,0-36-15,0 54 16,0-36-16,0 18 16,0-18-16,0 1 15,0-19-15,-18-17 32,0 0-17,1 0 1,-1-17-16,0 17 15</inkml:trace>
  <inkml:trace contextRef="#ctx0" brushRef="#br1" timeOffset="-202828.6">28046 13635 0,'0'0'0,"0"-18"0,17 18 16,1 0 0,17 0-16,-17 18 15,17 17-15,-35 0 16,0-17-16,-17 17 16,-19 1-1,-17 17-15,36-36 16,-18 1-16,35-1 15,0 1-15,35-18 16,-18 0-16,19 0 16,-19 0-16,19 0 15</inkml:trace>
  <inkml:trace contextRef="#ctx0" brushRef="#br1" timeOffset="-202262.196">27711 14340 0,'17'0'16,"19"18"0,-19-18-16,1 18 15,0-1-15,-18 1 16</inkml:trace>
  <inkml:trace contextRef="#ctx0" brushRef="#br1" timeOffset="-202161.491">27746 14587 0,'18'0'0</inkml:trace>
  <inkml:trace contextRef="#ctx0" brushRef="#br1" timeOffset="-202014.377">27781 14781 0,'0'18'16,"18"0"-1,0-18 1</inkml:trace>
  <inkml:trace contextRef="#ctx0" brushRef="#br1" timeOffset="-201216.338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-200960.788">27887 15028 0,'35'-17'15,"18"-1"-15,-35 0 16,52 18-16,1 0 15,-53 0-15,-1 0 16,1 0-16</inkml:trace>
  <inkml:trace contextRef="#ctx0" brushRef="#br1" timeOffset="-200816.304">27993 15028 0,'0'53'16,"18"0"-16,17 0 15,-18-35-15,19 17 16,-19-17 0,19-1-16,-19-17 15,1 18-15</inkml:trace>
  <inkml:trace contextRef="#ctx0" brushRef="#br1" timeOffset="-200627.608">28258 15152 0,'0'35'16,"0"-17"-16,17-1 0,1 36 16,-1-35-16,19 17 15,-19-35 1,1 0-16,0 18 0,-1-18 0</inkml:trace>
  <inkml:trace contextRef="#ctx0" brushRef="#br1" timeOffset="-200269.408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-199719.931">28081 15699 0,'-18'17'15,"18"19"1,0-1 0,18-18-16,0 1 0,35 0 15,17-1 1,-34 1-16,16-18 15,-16 0-15,-19 0 0,1 0 16,0 0 0</inkml:trace>
  <inkml:trace contextRef="#ctx0" brushRef="#br1" timeOffset="-199570.368">28258 15769 0,'0'71'16,"17"17"0,1-53-16,-1-17 0,36 35 15</inkml:trace>
  <inkml:trace contextRef="#ctx0" brushRef="#br1" timeOffset="-198181.183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-194952.352">11836 4904 0,'17'-18'0,"19"-35"16,-19 18-16,71-53 16,-17 52-16,0-17 15,-1-17-15,1 17 0,17-18 16,-18 1-16,19 17 0,52-71 15,-106 89 1,0 0-16,1 0 0,-36 17 16,-18 18-16,0 18 15</inkml:trace>
  <inkml:trace contextRef="#ctx0" brushRef="#br1" timeOffset="-194603.981">11994 4463 0,'0'17'0,"0"1"15,-17 17-15,17-17 0,-18 17 16,1 53-16,-1-35 16,-17 71-1,17-71-15,18 17 16,18-35-16,-1-17 0,36 17 16,0-35-16,0-17 15,53-36-15,-53 35 16,-18 1-16,0-1 15,1 18-15,17-18 16</inkml:trace>
  <inkml:trace contextRef="#ctx0" brushRef="#br1" timeOffset="-194023.623">11889 7673 0,'0'-18'31,"35"-17"-16,-17 0-15,52-53 16,-17 35-16,0-18 16,70-52-1,-52 70-15,-36 0 0,18 0 0,-35 18 16,-1 17-16,1-17 0,0 17 16,-36 36-1</inkml:trace>
  <inkml:trace contextRef="#ctx0" brushRef="#br1" timeOffset="-193725.628">11977 7267 0,'-18'53'0,"-17"18"16,35-1-1,0-34-15,0-1 0,0 35 16,18-52 0,34 0-16,-34-18 15,70 0-15,-52-18 16,52-17-16,-53 17 15,0 0-15,1 1 16,-19 17-16</inkml:trace>
  <inkml:trace contextRef="#ctx0" brushRef="#br1" timeOffset="-193156.941">11748 10142 0,'0'-17'31,"35"-36"-16,0 18-15,36-54 16,-18 36-16,-18-17 16,18 17-16,0 0 15,0 0-15,17-17 16,-35 34-16,-35 19 0,18 17 16</inkml:trace>
  <inkml:trace contextRef="#ctx0" brushRef="#br1" timeOffset="-192863.158">11818 9825 0,'-18'53'15,"18"17"1,-17 1 0,17-36-16,17 18 15,19-18 1,-19-35-16,1 18 0,35-36 16,-18 18-16,36-53 15,-36 36-15,0-18 16,18-1-16,-18 19 15</inkml:trace>
  <inkml:trace contextRef="#ctx0" brushRef="#br1" timeOffset="-192007.378">11536 12541 0,'0'18'15,"0"-36"-15,35 1 16,-17-19-16,17-34 15,0 17-15,18-53 16,-17 53-16,-19-17 16,18 17-16,54-71 15,-54 71-15,0 0 16,0 18-16,-17 17 0,0-17 16,-18 18-16,-18 34 15,18 1 1,-35-1-16</inkml:trace>
  <inkml:trace contextRef="#ctx0" brushRef="#br1" timeOffset="-191656.84">11483 12136 0,'0'-18'0,"0"36"32,0-1-32,0 18 0,0 36 15,0-36 1,0 1-16,0 34 0,0-35 15,0 1-15,18-19 16,-1 1-16,18-18 16,18 0-16,-17-18 15,-1 1-15,53-54 16,-53 54-16,1-19 0,17 19 16,-36-1-1</inkml:trace>
  <inkml:trace contextRef="#ctx0" brushRef="#br1" timeOffset="-182776.033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-182425.036">15575 9084 0,'18'0'31,"35"-35"-15,-36 35 0,19-18-16,-19 18 15</inkml:trace>
  <inkml:trace contextRef="#ctx0" brushRef="#br1" timeOffset="-182191.958">15610 9084 0,'0'18'16,"-17"17"0,17 0-16,0 1 15,0-19-15,17 18 16,-17-17-16,18 0 0,17-1 15,1-17-15,-19 18 16,1-18 0,0 0-16</inkml:trace>
  <inkml:trace contextRef="#ctx0" brushRef="#br1" timeOffset="-181763.063">15787 9102 0,'17'0'15,"1"-18"1,0 18 0,-1 0-1,-17 18 1,18-1 0,-18 19-1,0-19-15,-18 19 16,1-19-1,-1 18 1,0-35-16,18 18 16,18-18-16,0 18 15,-1-18-15,1 17 16,0-17-16,17 0 16,-17 0-16,-1 0 15</inkml:trace>
  <inkml:trace contextRef="#ctx0" brushRef="#br1" timeOffset="-181341.441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-177903.914">20373 9560 0,'0'0'0,"18"0"31,-1 0-31,1 0 15,35 0-15,-18-17 16,36 17-16,-36 0 16,18 0-16,-36 0 15,19 0 1,-19 0-16,-34 0 16,-1 0-1</inkml:trace>
  <inkml:trace contextRef="#ctx0" brushRef="#br1" timeOffset="-177737.162">20408 9754 0,'35'0'16,"18"18"0,0-36-1,-17 1-15,-1 17 0,0 0 16,0-18-1,-35 36-15</inkml:trace>
  <inkml:trace contextRef="#ctx0" brushRef="#br1" timeOffset="-176719.7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-176286.156">21731 8908 0,'-18'0'15,"36"-18"1,0 18 0,35-18-16,-18 18 15,18-17-15,-18 17 16,-17 0-16</inkml:trace>
  <inkml:trace contextRef="#ctx0" brushRef="#br1" timeOffset="-176046.109">21766 8925 0,'0'36'16,"0"-19"-1,-17 54-15,17-18 16,0-18-16,0-17 15,35 35-15,0-18 16,1-18-16,-19-17 16,1 0-16,17 0 15,-17 0-15,-1 0 0,1 0 16,-18-17 0</inkml:trace>
  <inkml:trace contextRef="#ctx0" brushRef="#br1" timeOffset="-175718.953">22066 8996 0,'18'0'16,"35"17"-1,-18-17-15,0 0 0,1 18 16,-19 17 0,-17-17-16,-17 17 15,17-17-15,-36 0 16,19-1 0,-1 1-16,36 0 31,17-18-16,18 0 1,-35 0-16,17 0 16</inkml:trace>
  <inkml:trace contextRef="#ctx0" brushRef="#br1" timeOffset="-175303.04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-172203.836">18944 11007 0,'18'53'0,"-1"-18"16,1 18-1,0-18-15,-1-17 0,19-1 0,-19 19 16,1-19-16,17 1 16,-17 0-16</inkml:trace>
  <inkml:trace contextRef="#ctx0" brushRef="#br1" timeOffset="-172030.065">19191 11042 0,'0'18'16,"0"17"-1,0-17-15,0-1 0,18 36 16,-1-35 0,19 17-16,-19-17 15</inkml:trace>
  <inkml:trace contextRef="#ctx0" brushRef="#br1" timeOffset="-171353.246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-170957.919">19579 11218 0,'0'-17'16,"18"-1"-1,17 0 1,-17 1-16,-1-1 16,1 1-16,17-36 15,-17 35-15,0 0 0,-18 1 16,0-1 0,0 36-1,17 35-15,-17-36 16,18 54-16,-1-54 15,1 19-15,17-1 16,-17-17-16,17 17 16,-17-17-16</inkml:trace>
  <inkml:trace contextRef="#ctx0" brushRef="#br1" timeOffset="-170669.122">20302 11448 0,'18'0'32,"35"0"-32,-18 0 15,0-18-15,1 18 0,17-18 16,-36 18 0</inkml:trace>
  <inkml:trace contextRef="#ctx0" brushRef="#br1" timeOffset="-170513.519">20302 11677 0,'53'0'16,"-17"0"-16,-1-18 16,18 18-16,-36 0 15,1 0-15,0 0 0</inkml:trace>
  <inkml:trace contextRef="#ctx0" brushRef="#br1" timeOffset="-169565.616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-169080.998">21749 10813 0,'0'17'31,"-18"1"-15,0 35-16,1-18 15,17 0-15,0-17 16,0 0-16,17-1 16,1-17-1</inkml:trace>
  <inkml:trace contextRef="#ctx0" brushRef="#br1" timeOffset="-168928.258">21855 10918 0,'-18'36'16,"18"-19"-16,0 36 15,0-35-15,18 35 16,-18-35-16</inkml:trace>
  <inkml:trace contextRef="#ctx0" brushRef="#br2" timeOffset="-138697.61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-138146.065">23742 4322 0,'0'35'15,"0"53"1,18 35 0,-1-52-16,1 70 15,0-70-15,-18-18 0,35 52 16,0-52-16,0 18 16,1-36-16,17 0 15</inkml:trace>
  <inkml:trace contextRef="#ctx0" brushRef="#br2" timeOffset="-137384.594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-136946.29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-136049.2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-135555.286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-127208.897">5997 17762 0,'0'18'47,"18"17"-31,0-17-16,-1 70 15,18-53-15,1 54 16,-19-36 0,19 35-16,-19-53 15,1 0-15,17 18 16,-17-35-16,-1-1 0,1-17 15,0 18-15,-1-18 16</inkml:trace>
  <inkml:trace contextRef="#ctx0" brushRef="#br2" timeOffset="-126812.095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-121317.468">12012 17198 0,'0'18'0,"18"17"16,17 0-16,18 53 16,-18-35-1,53 71-15,-35-71 16,36 52-16,-54-69 15,35 34-15,-34-52 16,-1 17 0,-17-35-16,-36-17 15</inkml:trace>
  <inkml:trace contextRef="#ctx0" brushRef="#br2" timeOffset="-120952.821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-120194.873">16969 17180 0,'17'18'47,"19"35"-31,-1-18 0,0 0-16,0 1 0,71 34 15,-71-34-15,18-1 16,0 0-16,0 18 0,18 0 15,-36-35-15,36 17 16,-54-35-16,1 0 16,-18-18-1,0 1-15</inkml:trace>
  <inkml:trace contextRef="#ctx0" brushRef="#br2" timeOffset="-119704.619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-97254.86">20779 4004 0,'17'18'16,"-17"-1"-1,18 19-15,-18-19 0,35 36 16,-17-35-16,17 17 16,-35-17-16,35-1 15,-35 1-15,18-18 16</inkml:trace>
  <inkml:trace contextRef="#ctx0" brushRef="#br2" timeOffset="-97121.297">20955 4057 0,'0'18'16,"18"-1"-1,-1 54 1,-17-18-1,18-18-15</inkml:trace>
  <inkml:trace contextRef="#ctx0" brushRef="#br2" timeOffset="-96410.579">28928 3916 0,'-18'17'16,"18"1"-16,-17 17 0,-1 18 16,18-35-16,0 0 15,18-1-15,-18 1 16,17 0-16,1-1 16,17-17-16</inkml:trace>
  <inkml:trace contextRef="#ctx0" brushRef="#br2" timeOffset="-96274.711">29122 3969 0,'-18'17'15,"18"1"-15,-17 35 16,-1-35-16,18 35 16,18-36-16,-18 1 15,0-1-15</inkml:trace>
  <inkml:trace contextRef="#ctx0" brushRef="#br3" timeOffset="-58453.388">10883 4463 0,'0'0'0,"0"17"16,0-34 15,0-1-16,18-17 1,-18 17-16,0-17 0,17 0 16,-17-1-16,0 19 15</inkml:trace>
  <inkml:trace contextRef="#ctx0" brushRef="#br3" timeOffset="-58301.243">10901 4092 0,'0'0'0,"0"-17"0,0-1 15,0-17 1,0 17-16</inkml:trace>
  <inkml:trace contextRef="#ctx0" brushRef="#br3" timeOffset="-58136.56">11236 3687 0,'18'0'16,"-1"-18"0,1 0-16,17 1 15,-17-1-15,-1 18 16</inkml:trace>
  <inkml:trace contextRef="#ctx0" brushRef="#br3" timeOffset="-58001.353">11783 3475 0,'53'-18'15,"17"1"-15,-17-1 16</inkml:trace>
  <inkml:trace contextRef="#ctx0" brushRef="#br3" timeOffset="-57868.48">12506 3369 0,'53'0'16,"-35"0"-16,34 0 15</inkml:trace>
  <inkml:trace contextRef="#ctx0" brushRef="#br3" timeOffset="-57698.548">13176 3263 0,'53'-17'16,"-35"17"-1,-1 0-15,36 0 0,-35 0 16,17 0-16,-17 0 16,0 0-16,-1 0 15,1 0-15</inkml:trace>
  <inkml:trace contextRef="#ctx0" brushRef="#br3" timeOffset="-57604.216">13494 3263 0,'17'0'0</inkml:trace>
  <inkml:trace contextRef="#ctx0" brushRef="#br3" timeOffset="-57017.447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-54582.565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-54044.732">14870 3404 0,'0'-17'15,"0"-1"-15,-18 0 16,18 1-16,0-1 16,0 0-1,0 1 1,0 34 15,-18 1-15,18 17-16,0-17 15,0 0-15,0 17 16,18-17-16,-18-1 16</inkml:trace>
  <inkml:trace contextRef="#ctx0" brushRef="#br3" timeOffset="-52963.047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-52580.078">15663 3545 0,'18'0'16,"-36"18"-16,1 35 15,-19-18-15,-34 53 16,52-52-16,-17-1 0,-18 18 16</inkml:trace>
  <inkml:trace contextRef="#ctx0" brushRef="#br3" timeOffset="-51685.551">15169 2646 0,'18'0'31,"17"0"-15,-17 0-1,0 0-15,-1 0 0,19 0 16,-19 0-16,1 0 16,-18-18-1,-35 18 1</inkml:trace>
  <inkml:trace contextRef="#ctx0" brushRef="#br3" timeOffset="-51395.536">15152 2681 0,'0'18'16,"0"17"-1,0-17-15,0 17 16,17-17-16,-17-1 15,0 19 1,18-36-16,-18 17 0,18-17 0,-1 18 16,1-18-1,0 0-15,-1 0 16,1 0-16,0 0 16</inkml:trace>
  <inkml:trace contextRef="#ctx0" brushRef="#br3" timeOffset="-51079.562">15434 2699 0,'0'17'16,"0"1"-1,0 0-15,0 35 16,0-36-1,0 1-15,0 0 16,18-1-16</inkml:trace>
  <inkml:trace contextRef="#ctx0" brushRef="#br3" timeOffset="-50713.149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-50155.098">16457 2681 0,'18'0'16,"-1"0"0,19 0-16,-1 0 15,0 0 1,-17-18-16,17 18 0,-17 0 16</inkml:trace>
  <inkml:trace contextRef="#ctx0" brushRef="#br3" timeOffset="-49934.375">16510 2663 0,'0'36'15,"0"-1"-15,0 0 16,0 1-16,0-19 0,0 1 15,18 0-15,-1-1 0,19 1 16,-19-18-16,36 0 16,-18 0-16,-17 0 15,17 0-15,-17-18 16</inkml:trace>
  <inkml:trace contextRef="#ctx0" brushRef="#br3" timeOffset="-49522.455">16898 2681 0,'0'-18'16,"0"36"15,0 0-15,0-1-16,0 19 15,0-19-15,0 1 0,0 0 16,18-1-16,-18 1 16,17-18-1,1-18-15</inkml:trace>
  <inkml:trace contextRef="#ctx0" brushRef="#br3" timeOffset="-49190.071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-40507.263">14164 3810 0,'0'-18'32,"0"36"30,0 17-46,0 1-1,-18 34-15,18-35 16,0 36-16,18-36 16,0 36-16,-1-36 15,19 18-15,-19-35 16,19 17 0,-19-35-16,1 18 15,-1-18-15,1-18 16</inkml:trace>
  <inkml:trace contextRef="#ctx0" brushRef="#br3" timeOffset="-40196.727">14411 3881 0,'-18'17'15,"1"1"-15,17-1 16,17 1 0,19 17-1,17-17 1,-18 0-16,0-18 15,0 0-15,-17 0 0,0 0 0,-1 0 16,1 0 0</inkml:trace>
  <inkml:trace contextRef="#ctx0" brushRef="#br3" timeOffset="-39984.325">14587 3898 0,'0'88'16,"-17"-17"-16,17-36 15,0-17-15,0 35 16,17-18-16,-17 0 15,0-17-15</inkml:trace>
  <inkml:trace contextRef="#ctx0" brushRef="#br3" timeOffset="-39807.108">14711 4233 0,'0'18'16,"-18"17"0,18-17-16,18-18 31</inkml:trace>
  <inkml:trace contextRef="#ctx0" brushRef="#br3" timeOffset="-39389.477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-39039.732">15011 3757 0,'17'0'16,"1"18"-16,0-1 15,-1 1 1,36 35-16,-35-18 15,17 0-15,0 54 16,-35-54-16,18 18 16,-18 0-16,0 35 0,-18-53 15,18 1-15,-35 16 16,17-34-16,1-18 16</inkml:trace>
  <inkml:trace contextRef="#ctx0" brushRef="#br3" timeOffset="-38473.056">14852 3933 0,'-18'0'31,"36"0"48,17 0-64,-17 0 1,0 18-16,-1-18 0,1 35 15,-1-35-15,-17 36 16,0-19-16</inkml:trace>
  <inkml:trace contextRef="#ctx0" brushRef="#br3" timeOffset="-36866.518">16298 3757 0,'-17'18'16,"17"52"0,-18 1-16,18-18 15,0-36-15,0 19 16,0-1-16,18-17 0,-1-1 16,1 1-16,0 0 0,35 17 15,-36-35 1,18 0-16,1 0 15,-1 0-15,-35-18 0</inkml:trace>
  <inkml:trace contextRef="#ctx0" brushRef="#br3" timeOffset="-36565.302">16686 3775 0,'-17'17'16,"-1"19"-1,18-1 1,0-17-16,0 17 16,18 0-16,-1-17 15,19-1-15,-1-17 16,-17 0-16,17 0 0,0 0 15,0 0-15,1-17 16,-19-1 0,-17 0-1</inkml:trace>
  <inkml:trace contextRef="#ctx0" brushRef="#br3" timeOffset="-36360.471">16863 3828 0,'0'0'0,"0"17"16,0 1-16,0 17 0,0-17 16,17 35-16,-17-36 15,18 19-15,-18-1 16,18 0-16,-1-17 15,-17 0 1</inkml:trace>
  <inkml:trace contextRef="#ctx0" brushRef="#br3" timeOffset="-36163.267">17163 4075 0,'0'17'16,"-18"36"0,0-35-16,1 17 0,17-17 15,-18-1-15,18 1 16,18-18 0</inkml:trace>
  <inkml:trace contextRef="#ctx0" brushRef="#br3" timeOffset="-35910.377">17374 3933 0,'0'36'15,"0"-1"1,0 18 0,0-18-16,0-17 15,18 17 1,0-35-16,-18 18 0,17-18 16</inkml:trace>
  <inkml:trace contextRef="#ctx0" brushRef="#br3" timeOffset="-35613.991">17515 3722 0,'18'17'16,"0"1"0,35 17-16,-36 1 0,36-1 15,-35 0 1,-1 0-16,1 1 0,0 34 16,-18-34-16,0 34 15,-18-35 1,0 1-16,-34 17 15,34-18-15,0-17 16</inkml:trace>
  <inkml:trace contextRef="#ctx0" brushRef="#br3" timeOffset="-31477.286">14464 4692 0,'0'18'32,"18"35"-17,-18-18-15,0 0 16,17 18-16,-17 18 16,18-36-16,-18-18 15,17 36 1,1-17-16,0-19 15,-18 1-15</inkml:trace>
  <inkml:trace contextRef="#ctx0" brushRef="#br3" timeOffset="-31071.593">14340 4833 0,'18'-18'46,"-18"1"-30,18-1-16,-1 1 16,1-19-16,0 19 15,17-19 1,-17 19-16,-1-1 16,1 18-16,-1 0 15,1 18 1,-18-1-1,18 1-15,-1 0 0,1-1 16,0 1-16,-1 0 0,19-1 16,-19 1-16,1-1 15</inkml:trace>
  <inkml:trace contextRef="#ctx0" brushRef="#br3" timeOffset="-25732.302">15117 4639 0,'17'18'31,"1"17"-15,-1-17-1,1 17-15,17 35 0,-17-34 16,0-1-16,-1 36 16,19-19-1,-19-34-15,-17 0 0,18-1 16,-1 1-16,-17-36 15</inkml:trace>
  <inkml:trace contextRef="#ctx0" brushRef="#br3" timeOffset="-25375.778">15046 4921 0,'0'-35'32,"0"17"-17,0-35 1,0 36-16,0-1 15,0 1-15,18-1 0,-1-17 16,-17 17-16,36-17 16,-19 17-16,-17 0 15,18 1-15,-1 17 0,19 0 16,-19 0-16,36 0 16,-35 0-16,0 0 15,17 0-15,-18 0 16,1 0-16</inkml:trace>
  <inkml:trace contextRef="#ctx0" brushRef="#br3" timeOffset="-11578.335">15558 8378 0,'-18'0'16,"18"18"-16,18-36 62,-18-34-46,17 34-16,-17-17 0,0-1 15</inkml:trace>
  <inkml:trace contextRef="#ctx0" brushRef="#br3" timeOffset="-11428.56">15646 8061 0,'17'-18'15,"-17"1"1,0-1-16,18 0 16,-18 1-1,18-1-15,-18 1 16,17 17-16,-17-18 0</inkml:trace>
  <inkml:trace contextRef="#ctx0" brushRef="#br3" timeOffset="-11290.012">15804 7761 0,'0'-18'0,"18"-34"15,0 52-15,-18-36 16,17 36-16,1-17 31,0 17-31,-1-18 16,19 0 0,-19 1-16</inkml:trace>
  <inkml:trace contextRef="#ctx0" brushRef="#br3" timeOffset="-11150.641">16281 7338 0,'17'-18'15,"1"1"1,0-1-16,-1 0 0,36-17 16,-18 17-1,-17 1-15</inkml:trace>
  <inkml:trace contextRef="#ctx0" brushRef="#br3" timeOffset="-11011.958">16845 7091 0,'18'-18'15,"-1"1"-15,19 17 0,17-18 16</inkml:trace>
  <inkml:trace contextRef="#ctx0" brushRef="#br3" timeOffset="-10861.491">17515 6950 0,'71'-36'16,"-36"19"-1,-17 17-15,0 0 0</inkml:trace>
  <inkml:trace contextRef="#ctx0" brushRef="#br3" timeOffset="-10244.044">15346 8149 0,'0'18'16,"17"35"-1,1-18-15,35 71 16,-35-71-16,35 53 16,-36-70-1,36 17-15,-18-35 16,36 0-16,-36-17 16,36-36-1,-36 17-15,18-17 0,-35 18 16,-1 35-1,1-17-15</inkml:trace>
  <inkml:trace contextRef="#ctx0" brushRef="#br3" timeOffset="-8653.92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-8363.107">19279 6015 0,'18'0'0,"-18"-18"16,18 18-16,17-17 15,-17 17-15,-1-18 0,1 18 16,17 0-1,-35 18-15</inkml:trace>
  <inkml:trace contextRef="#ctx0" brushRef="#br3" timeOffset="-8164.028">19332 6050 0,'0'18'0,"18"-1"0,-18 1 15,18 35-15,-18-18 16,17 18-16,-17-18 16,35 1-1,-35-19-15,18 1 0,17 0 16,-17-18 0,0-18-16</inkml:trace>
  <inkml:trace contextRef="#ctx0" brushRef="#br3" timeOffset="-7908.601">19667 6050 0,'53'0'16,"-35"0"-1,-18 18-15,0-1 16,0 1-16,-18 35 15,1-35-15,-1 17 0,-17-17 16,35 17 0,0-18-1,35-17 1,-17 0-16,-1 0 16,19 0-16,-19-17 0</inkml:trace>
  <inkml:trace contextRef="#ctx0" brushRef="#br3" timeOffset="-7542.25">19914 5944 0,'0'0'0,"18"0"16,0 18 0,-1-18-16,1 0 15,0 18-15,-1-1 16,1 19-16,-1-19 16,-17 1-16,0 17 0,18 18 15,-18-35-15,0-1 16,-18 19-1,18-19-15,-17 1 16,-1-18-16,1 0 16,-1 0-1,0-18 17</inkml:trace>
  <inkml:trace contextRef="#ctx0" brushRef="#br3" timeOffset="-5738.635">20267 6738 0,'0'18'16,"-18"35"0,18-36-16,-17 36 15,-1-35-15,1 35 16,17-36-16,0 1 15,17-18 1</inkml:trace>
  <inkml:trace contextRef="#ctx0" brushRef="#br3" timeOffset="-5350.634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-5084.006">21290 5874 0,'35'0'16,"1"-18"-16,17 0 15,-18 1-15,18-1 16,-36 18 0,1 0-16</inkml:trace>
  <inkml:trace contextRef="#ctx0" brushRef="#br3" timeOffset="-4871.509">21325 5891 0,'18'36'16,"-18"-1"-16,18 18 15,-18-18-15,17 0 16,1-17 0,0 0-16,-1-1 0,1-17 15,0 0-15,-1 0 16,1 0-16,-1 0 15</inkml:trace>
  <inkml:trace contextRef="#ctx0" brushRef="#br3" timeOffset="-4589.09">21625 5909 0,'53'18'16,"-35"-18"-16,-1 0 16,1 17-16,0 1 0,-18 0 15,17-18-15,-17 17 0,0 1 16,0 17-16,0-17 0,-17-18 16,-1 17-1,36-17 16,-1 0-15,1 0-16,17 0 16,-17 0-16</inkml:trace>
  <inkml:trace contextRef="#ctx0" brushRef="#br3" timeOffset="-4193.627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-2308.202">18397 7232 0,'-17'18'32,"17"17"-17,-18 0-15,18 53 16,0-52-16,0 17 0,18 17 15,-1-35 1,19-17-16,17 35 16,-36-35-16,36-1 15,-18 1-15,1-18 16</inkml:trace>
  <inkml:trace contextRef="#ctx0" brushRef="#br3" timeOffset="-2036.019">18750 7214 0,'0'18'15,"18"53"-15,-18-54 16,0 36-16,35 18 16,-35-36-16,35 18 15,-17-18-15,-18-17 16,18-1-16,-18 1 0,17 0 16</inkml:trace>
  <inkml:trace contextRef="#ctx0" brushRef="#br3" timeOffset="-1841.3">19032 7532 0,'-17'53'16,"17"-36"-1,0 19 1,0-19-16,17-17 16</inkml:trace>
  <inkml:trace contextRef="#ctx0" brushRef="#br3" timeOffset="-1607.113">19226 7320 0,'-17'35'16,"17"-17"-16,17 0 0,1-1 16,35 1-1,-35 0-15,52-18 16,-52 0-16,17 0 0,-17-18 15,17 18-15</inkml:trace>
  <inkml:trace contextRef="#ctx0" brushRef="#br3" timeOffset="-1441.055">19420 7408 0,'18'53'15,"0"-17"1,-1-1-16,-17-18 16,36 1-16,-36 0 15,17-18-15</inkml:trace>
  <inkml:trace contextRef="#ctx0" brushRef="#br3" timeOffset="-1212.398">19614 7197 0,'71'53'16,"-18"17"-16,-18 1 15,-35-18-15,18 35 16,-53 71-1,-18-71 1,35-53-16,-17-17 16</inkml:trace>
  <inkml:trace contextRef="#ctx0" brushRef="#br3" timeOffset="377.137">21202 7056 0,'0'-36'15,"0"19"-15,-18 17 16,1 17 0,-1 36-16,18 0 15,0 53 1,0-71-16,18 18 0,35 18 16,-36-36-16,19 0 15,16 18-15,-34-53 16,17 18-16,-17-18 0,0 0 15</inkml:trace>
  <inkml:trace contextRef="#ctx0" brushRef="#br3" timeOffset="827.714">21572 7056 0,'0'17'31,"18"36"-16,0-35-15,-1 35 16,19 0-16,-19-36 16,1 19-16,-1-1 15,1-18-15,-18 1 16</inkml:trace>
  <inkml:trace contextRef="#ctx0" brushRef="#br3" timeOffset="1017.251">21925 7320 0,'-17'35'16,"17"-17"-1,-18 17 1,0-17-16,18 0 15</inkml:trace>
  <inkml:trace contextRef="#ctx0" brushRef="#br3" timeOffset="1329.024">22154 6967 0,'0'36'15,"18"-1"-15,0 18 16,-18-36-16,17 19 0,1 17 15,0-36-15,-1 1 16,-17 35-16,18-35 16,-18-1-16,18 1 15</inkml:trace>
  <inkml:trace contextRef="#ctx0" brushRef="#br3" timeOffset="1591.452">22366 6826 0,'53'53'15,"18"0"1,-18 18 0,-18-36-16,35 71 15,-52-36 1,-36 19-16,-17-54 16,-18 53-16</inkml:trace>
  <inkml:trace contextRef="#ctx0" brushRef="#br3" timeOffset="5680.29">18715 8026 0,'18'0'78,"-1"0"-62,1 0-16,-1-18 0,36 18 16,-35 0-16,0 0 15,-1 0-15</inkml:trace>
  <inkml:trace contextRef="#ctx0" brushRef="#br3" timeOffset="6178.793">19209 7990 0,'17'0'15,"1"0"1,0 0-16,17 0 15,0-17-15,1 17 16,16 0 0,-16 0-16,-19 0 15</inkml:trace>
  <inkml:trace contextRef="#ctx0" brushRef="#br3" timeOffset="7651.396">19491 8220 0,'0'17'31,"0"19"-15,18-19-1,-18 1-15,17 0 0,1 17 16,-18-18-16,18 36 16,-18-35-16,17 0 15,-17-1-15,18 1 16,-18 0-1,17-18 1</inkml:trace>
  <inkml:trace contextRef="#ctx0" brushRef="#br3" timeOffset="8100.97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9419.458">18680 8326 0,'-18'17'31,"18"1"-31,-18 17 16,1-17-16,-1 35 15,-17-18-15,17 0 16,0 18-1,18-18-15,-17-17 0,17 17 16</inkml:trace>
  <inkml:trace contextRef="#ctx0" brushRef="#br3" timeOffset="9758.523">18433 8396 0,'0'0'0,"17"-18"15,1 18 1,0-17-16,17-1 15,-18 1-15,19-1 0,17-17 16,0 17 0,-18 0-16,-17 1 0,-1 17 0,1-18 15,-1 18 1,-17 18-16,0 17 16,0 0-1,0-17-15,18 0 16,-18 17-16,0-18 0,35 19 15,-35-19-15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">24888 1993 0,'36'0'16,"-1"-17"-1,71-1-15,-53 0 16,0 1-16,53-1 16,-71 18-16,0 0 15</inkml:trace>
  <inkml:trace contextRef="#ctx0" brushRef="#br0" timeOffset="10640.293">26423 1887 0,'18'0'31,"17"0"-15,36-17-16,-54 17 15,18 0-15,-17-18 0,35 18 16,-35 0-16,-1 0 16,1 0-1</inkml:trace>
  <inkml:trace contextRef="#ctx0" brushRef="#br0" timeOffset="10807.259">26494 2011 0,'35'17'0,"-17"-17"15,34 18 1,-16-18-16,17-18 0,-18 18 0,0 0 15,0 0-15,-17-17 0,0 17 16</inkml:trace>
  <inkml:trace contextRef="#ctx0" brushRef="#br0" timeOffset="11629.714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">28222 1482 0,'18'0'31,"17"0"-15,0 0-16,18 0 15,-35-18-15,0 18 16,-1 0-16,1 0 0</inkml:trace>
  <inkml:trace contextRef="#ctx0" brushRef="#br0" timeOffset="12714.003">28328 1588 0,'18'70'16,"-1"-52"-16,1 35 16,-18-36-16,18 1 0,-18 17 15</inkml:trace>
  <inkml:trace contextRef="#ctx0" brushRef="#br0" timeOffset="13224.354">28681 1870 0,'17'0'47,"19"35"-31,-19-35-16,1 18 15,0-1-15,35 19 16,-18-19-16,-17 1 16,-1-1-16,36 1 15,-53 0-15,18-18 0,-18 17 16</inkml:trace>
  <inkml:trace contextRef="#ctx0" brushRef="#br0" timeOffset="13408.236">28893 1870 0,'-53'53'16,"35"-18"-16,-53 35 16,54-34-1,-19-1-15,19 0 16,17-17-16,-18 0 0,18-1 0</inkml:trace>
  <inkml:trace contextRef="#ctx0" brushRef="#br0" timeOffset="15683.723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">25506 1217 0,'17'0'0,"1"0"31,0 0-15,-1 0-16,1 0 0,17 0 16,-17 0-16,0-18 15,-1 18-15</inkml:trace>
  <inkml:trace contextRef="#ctx0" brushRef="#br0" timeOffset="21344.151">25559 1217 0,'17'0'15,"-17"18"1,0-1-16,18 19 0,-18-19 16,0 54-16,0-54 15,0 19-15,18 17 16,-18-18-16,17-35 0,1 35 15,17-35 1,-17 0-16,0 0 16,-1 0-16,1-17 0,17-1 15</inkml:trace>
  <inkml:trace contextRef="#ctx0" brushRef="#br0" timeOffset="21587.79">25912 1305 0,'0'18'0,"0"0"16,0-1-16,0 18 15,17 1-15,-17-19 0,0 19 16,18-19 0,-18 1-16,17-18 15</inkml:trace>
  <inkml:trace contextRef="#ctx0" brushRef="#br0" timeOffset="21951.022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">27623 1393 0,'17'0'15,"18"0"1,-17 0-16,0-17 0,17 17 15,-17-18 1,-1 18-16,1-17 16</inkml:trace>
  <inkml:trace contextRef="#ctx0" brushRef="#br0" timeOffset="24309.78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">30551 1288 0,'52'-18'16,"19"0"-1,-53 18 1,-1-17-16</inkml:trace>
  <inkml:trace contextRef="#ctx0" brushRef="#br0" timeOffset="25754.043">30586 1305 0,'17'36'16,"-17"-1"-16,0 18 15,0-18 1,0-17-16,0 17 0,18-17 16,0 17-16,-1-17 15,1-18-15,0 0 16,17-18 0,-17 18-16,-18-18 0,17 18 15</inkml:trace>
  <inkml:trace contextRef="#ctx0" brushRef="#br0" timeOffset="25960.814">30886 1376 0,'0'35'15,"17"0"-15,-17 1 16,18-19-16,-18 1 16,18 0-16,-1-1 15</inkml:trace>
  <inkml:trace contextRef="#ctx0" brushRef="#br0" timeOffset="26340.178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">25735 2028 0,'-17'18'47,"17"0"-31,-18-1-16,18 1 15,0 17-15,0-17 0,0 35 16,0-35-1,0-1-15,0 36 16,0-35-16,0-1 0,0 1 16,18-18-16,-18 18 15</inkml:trace>
  <inkml:trace contextRef="#ctx0" brushRef="#br0" timeOffset="35368.945">28011 2134 0,'0'-17'15,"0"34"1,17-17-1,-17 18 1,0 0-16,18-1 0,-18 36 16,0-18-1,0-17-15,0 17 0,0-17 16,0 17-16</inkml:trace>
  <inkml:trace contextRef="#ctx0" brushRef="#br0" timeOffset="39201.53">30833 2099 0,'17'0'15,"-17"18"64,0-1-64,0 19-15,0-19 16,0 1-16,0 35 15,0-36-15,0 1 0,0 17 16,0-17 0</inkml:trace>
  <inkml:trace contextRef="#ctx0" brushRef="#br0" timeOffset="44534.16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">22666 4004 0,'-18'0'16,"18"-18"-1,0 1 16,0 34 1,0 19-17,18-1-15,-18 0 16,18-17-16,-1 0 0,1 17 16,17-35-16,0 17 15,1-17-15,17 0 16,-36-17-1,19 17-15,34-35 16,-52 17-16,17-17 16</inkml:trace>
  <inkml:trace contextRef="#ctx0" brushRef="#br0" timeOffset="47131.578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">26211 2840 0,'18'0'47,"0"0"-47,-1 0 0,36 0 15,-17-18-15,-19 18 16,1 0-16,-1 0 16,1 0-16,-36 0 15,-17 18 1</inkml:trace>
  <inkml:trace contextRef="#ctx0" brushRef="#br0" timeOffset="47827.015">26211 2840 0,'0'18'32,"0"-1"-32,0 1 15,0 17-15,0-17 16,0 35 0,0 0-16,0-36 15,0 18-15,0-17 0,18 0 16,0-1-16,-1 1 15,1-18-15,0 0 0,17 0 16,-17 0 0,-1 0-16,1 0 0</inkml:trace>
  <inkml:trace contextRef="#ctx0" brushRef="#br0" timeOffset="48099.213">26494 2963 0,'17'0'15,"-17"18"1,0 0-16,0-1 0,0 19 15,0-19 1,0 1-16,18-1 0,-18 1 16,18-18 15</inkml:trace>
  <inkml:trace contextRef="#ctx0" brushRef="#br0" timeOffset="48473.465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">26476 3598 0,'18'0'15,"-18"-17"-15,0 34 32,0 1-32,17 0 15,-17 17-15,0 0 16,0-17-16,0-1 16,0 1-1,0 17-15,0-17 16,-17-18-1</inkml:trace>
  <inkml:trace contextRef="#ctx0" brushRef="#br0" timeOffset="49829.75">27270 3316 0,'17'0'31,"19"0"-16,34 0 1,-35-18-16,-17 18 0,17 0 16,-17 0-16</inkml:trace>
  <inkml:trace contextRef="#ctx0" brushRef="#br0" timeOffset="49983.668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">29369 3475 0,'53'-18'16,"-18"18"0,18 0-16,-18-17 15,0 17-15,1-18 16,-19 0-16</inkml:trace>
  <inkml:trace contextRef="#ctx0" brushRef="#br0" timeOffset="51909.372">29774 2805 0,'18'0'16,"35"-18"-16,-35 18 16,52-18-16,-35 18 15,-17 0-15,0 0 16,-36 0-16</inkml:trace>
  <inkml:trace contextRef="#ctx0" brushRef="#br0" timeOffset="52114.763">29880 2822 0,'0'0'0,"0"18"15,0 17 1,0 18-16,0-18 15,0-17-15,18 35 16,-18-35-16,35 17 16,0-35-16,-17 17 0,17-17 15,1 18 1,-19-36-16</inkml:trace>
  <inkml:trace contextRef="#ctx0" brushRef="#br0" timeOffset="52398.212">30198 2893 0,'17'0'16,"-17"17"-1,0 36-15,0-17 16,0-19-16,18 36 16,0-35-1,-18-1-15,0 1 0</inkml:trace>
  <inkml:trace contextRef="#ctx0" brushRef="#br0" timeOffset="52815.70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">30163 3528 0,'0'17'15,"0"19"1,0-19-16,0 19 0,0-1 15,17-17-15,-17 34 16,18-34-16,-1 17 16,1-17-16</inkml:trace>
  <inkml:trace contextRef="#ctx0" brushRef="#br0" timeOffset="53800.919">30709 2805 0,'18'0'16,"0"0"-1,-1 17-15,19 1 16,-1 52-16,0-34 16,18 70-16,-35-54 15,17 1-15,-17 0 0,-1 88 16,-17-88-16,0 88 16,-17-88-1,-1 0-15,-35 53 16,35-71-16,1 1 0,-19-1 15,-16 0-15</inkml:trace>
  <inkml:trace contextRef="#ctx0" brushRef="#br1" timeOffset="79591.574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">27340 4480 0,'18'-17'16,"17"17"-1,-17-18-15,17 18 0,0 0 16,-17-18-16,17 18 0,1-17 16,-1-1-16,0 0 15,-17 18-15,-1 0 16,-34 0-1</inkml:trace>
  <inkml:trace contextRef="#ctx0" brushRef="#br1" timeOffset="80349.541">27358 4463 0,'0'17'16,"18"1"-1,-18 0-15,0-1 16,0 18-16,0 1 16,0-1-16,0 0 15,0-17-15,17 17 0,1 1 16,-18-1-16,17-18 15,19 1-15,-1 0 16,-17-18-16,17 0 16,0 0-16,-17 0 0,0 0 15</inkml:trace>
  <inkml:trace contextRef="#ctx0" brushRef="#br1" timeOffset="86271.21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">27711 5521 0,'0'18'32,"0"17"-17,-18-17-15,18 34 16,0-34-16,0 17 15,18 1 1,-1-19-16,1 1 0,0 17 16,-1-35-1,1 0-15,0 0 16,-1 0-16,-17-17 0,0-1 16,0 0-1</inkml:trace>
  <inkml:trace contextRef="#ctx0" brushRef="#br1" timeOffset="87650.384">27693 5380 0,'18'-18'16,"-1"1"-1,-17-1-15,18 0 16</inkml:trace>
  <inkml:trace contextRef="#ctx0" brushRef="#br1" timeOffset="88613.271">28822 4639 0,'18'0'32,"17"0"-17,0 0-15,0 0 0,18 0 16,36 0-16,-37 0 15,-16 0-15,-1 0 16,0 18-16,-17-18 0,17 0 16,-17 0-16,-18 17 15,-18-17-15,1-17 16,-1 17-16</inkml:trace>
  <inkml:trace contextRef="#ctx0" brushRef="#br1" timeOffset="88985.26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">29933 4357 0,'0'-18'16,"0"36"15,0-1-31,18 19 0,-18-1 16,0 36-1,17 52-15,1-52 16,0-54 0,-18 1-16,17 17 15,-17-17-15,0-1 16</inkml:trace>
  <inkml:trace contextRef="#ctx0" brushRef="#br1" timeOffset="90747.741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">28346 5750 0,'17'0'31,"36"0"0,-35 0-31,0 0 0,17 0 16,35 18-16,-17 0 16,-17-18-16,16 0 0,-16 17 15,52-17 1,-70 0-16,17 0 0,-17 0 16,-1 0-16,-17-17 15</inkml:trace>
  <inkml:trace contextRef="#ctx0" brushRef="#br1" timeOffset="93428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">31133 5927 0,'0'17'16,"0"1"-16,0 0 15,17 17 1,-17-17-16,18-1 15,0 1-15,-1-1 16,-17-34 0</inkml:trace>
  <inkml:trace contextRef="#ctx0" brushRef="#br1" timeOffset="96830.431">31186 5627 0</inkml:trace>
  <inkml:trace contextRef="#ctx0" brushRef="#br1" timeOffset="97088.761">31291 6050 0,'18'-17'15,"0"-1"-15,-1-17 16,1 17-16,-18 0 0,18 18 16,-1 0-16,19 0 15,-19 0 1,-17 18-16,35 17 15,-35-17-15,0 0 16,0-1-16,18 1 0,-18-1 0</inkml:trace>
  <inkml:trace contextRef="#ctx0" brushRef="#br1" timeOffset="97682.582">32120 5574 0,'-17'70'16,"17"-34"-16,0 52 16,0-35-16,0-18 0,17 53 15,-17-17 1,18-36-16,17 0 15,-17-17-15,0-18 16,-1 0-16</inkml:trace>
  <inkml:trace contextRef="#ctx0" brushRef="#br1" timeOffset="98397.106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">25753 10777 0,'53'-17'16,"17"-19"-1,-34 19-15,-1 17 0,35-35 16,-34 35-16,-19 0 16,1 0-16,0 0 0</inkml:trace>
  <inkml:trace contextRef="#ctx0" brushRef="#br0" timeOffset="150108.176">26211 10072 0,'18'0'16,"0"0"-1,35-18 1,-36 18-16,36 0 16,-35 0-16,17 0 15,-17 0-15,-1 0 16</inkml:trace>
  <inkml:trace contextRef="#ctx0" brushRef="#br0" timeOffset="150369.301">26264 10072 0,'-17'17'16,"17"1"-16,0 0 0,-18 17 15,18-17 1,0 17-16,0-17 0,18 17 0,-1 0 15,1-17 1,0 17-16,-1-35 0,1 18 16,17-1-16,-17-17 15,-1 0-15,1 0 0,0 0 16,-1-17 0</inkml:trace>
  <inkml:trace contextRef="#ctx0" brushRef="#br0" timeOffset="150720.42">26599 10160 0,'0'18'0,"0"-1"15,0 1-15,0 35 16,0-36-16,0 1 0,0 17 15,18-17-15,-18 0 16,0-1 0,18-17-1</inkml:trace>
  <inkml:trace contextRef="#ctx0" brushRef="#br0" timeOffset="151186.465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">27517 10601 0,'-18'0'15,"36"0"1,17 18 0,-17-18-16,-1 0 15,19 17-15,-19-17 16,1 0-16</inkml:trace>
  <inkml:trace contextRef="#ctx0" brushRef="#br0" timeOffset="153618.405">27534 10795 0,'36'18'15,"-1"-18"-15,18 0 16,-36-18-16,19 18 0,-19 0 16</inkml:trace>
  <inkml:trace contextRef="#ctx0" brushRef="#br0" timeOffset="154486.854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">28575 10089 0,'35'-17'15,"-17"17"-15,35 0 16,-36-18 0,36 18-16,-35 0 15,0 0-15,-1 0 0</inkml:trace>
  <inkml:trace contextRef="#ctx0" brushRef="#br0" timeOffset="155103.983">28628 10125 0,'0'35'15,"-18"0"-15,18 1 16,0 16-1,0-34-15,18 0 0,-18-1 16,18-17-16,17 18 16,-18 0-16,19-18 15,-19 0-15,1-18 0,0 18 16</inkml:trace>
  <inkml:trace contextRef="#ctx0" brushRef="#br0" timeOffset="155304.325">28893 10195 0,'-18'53'15,"18"0"-15,0-18 16,18-17-16,-1 0 15,1-18 1</inkml:trace>
  <inkml:trace contextRef="#ctx0" brushRef="#br0" timeOffset="155736.571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">28787 10795 0,'35'18'16,"-17"-18"-1,-1 17-15,36 1 16,-18 0-16,-35-1 0,18 18 16,-36 1-1,18-19-15,-17 1 16,-1 0-16,1-1 0,-19 1 15,36 0 1,18-1 0,35-17-1,-36 0-15,19 0 16,-19-17-16</inkml:trace>
  <inkml:trace contextRef="#ctx0" brushRef="#br0" timeOffset="156593.216">29369 9948 0,'17'-17'16,"36"-1"-1,-17 18-15,-19-18 16,19 18-16,-1 0 0,-18-17 16,-17 34-1</inkml:trace>
  <inkml:trace contextRef="#ctx0" brushRef="#br0" timeOffset="156755.049">29475 10001 0,'17'53'0,"-17"-18"15,0 1-15,0-19 16,0 1-16,18 35 16,-36-35-16</inkml:trace>
  <inkml:trace contextRef="#ctx0" brushRef="#br0" timeOffset="157506.016">29651 10724 0,'18'0'31,"35"18"-16,-18 0-15,-18-1 0,19 1 16,17 17 0,-18 1-16,-17-19 0,17 18 15,0-17 1,-53-36 0</inkml:trace>
  <inkml:trace contextRef="#ctx0" brushRef="#br0" timeOffset="157676.948">29968 10636 0,'-17'36'0,"-36"34"16,0-35-16,0 36 15,18-53 1,35-1-16,-18 18 15,36-17-15,17-18 0</inkml:trace>
  <inkml:trace contextRef="#ctx0" brushRef="#br0" timeOffset="158246.028">30533 10760 0,'18'0'46,"17"0"-46,0 0 16,0 0-16,36 0 16,-36 0-16,36-18 15,-54 18-15,1 0 16</inkml:trace>
  <inkml:trace contextRef="#ctx0" brushRef="#br0" timeOffset="159161.347">30639 10478 0,'0'17'32,"17"54"-17,-17-36-15,0 0 16,0 53-16,0-52 16,0 52-1,18-53-15,-18-17 0,18 17 0,-1-17 16</inkml:trace>
  <inkml:trace contextRef="#ctx0" brushRef="#br0" timeOffset="159979.866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">31732 10019 0,'18'0'31,"17"0"-15,-17 0-16,0 0 15,-1 0-15,1-18 0,35 18 16,-36 0 0,1 0-16</inkml:trace>
  <inkml:trace contextRef="#ctx0" brushRef="#br0" timeOffset="161754.226">31750 10037 0,'0'17'31,"0"1"-15,0-1-16,0 19 15,-35 34 1,35-34-1,-18 16-15,18-16 16,18-19-16,-1 1 16,19 0-16,17-18 15,-36 0-15,18 0 16,1 0-16,-19 0 16</inkml:trace>
  <inkml:trace contextRef="#ctx0" brushRef="#br0" timeOffset="162144.126">32085 10142 0,'0'18'16,"0"0"-1,0-1-15,-17 71 16,17-52-16,0-19 16,17 19-16,1-19 15,-1 1-15</inkml:trace>
  <inkml:trace contextRef="#ctx0" brushRef="#br0" timeOffset="162481.50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">27234 11518 0,'18'0'31,"0"0"-31,17 0 16,0 0-1,1 0-15,16 0 16,-34 0-16,0 0 16,-36 0-1</inkml:trace>
  <inkml:trace contextRef="#ctx0" brushRef="#br0" timeOffset="166109.658">27252 11536 0,'0'53'15,"0"-36"-15,0 36 16,0-17-16,0-1 0,35 35 15,-17-34 1,0-19-16,35 19 16,-36-36-16,1 17 0,-1-17 15,19 18-15,-19-18 16,1-18-16</inkml:trace>
  <inkml:trace contextRef="#ctx0" brushRef="#br0" timeOffset="166336.497">27587 11677 0,'0'35'16,"0"18"-1,18-18 1,-18-17-16,18 17 16,-1-35-1</inkml:trace>
  <inkml:trace contextRef="#ctx0" brushRef="#br0" timeOffset="166682.951">27711 11553 0,'17'0'16,"1"0"-16,17 0 16,-17 0-16,0 0 15,-1 18 1,1 0-1,-18-1-15,0 1 0,0 17 16,17 18 0,-17-35-16,0 0 15,0-1-15,0 1 0,0-1 16,0 1-16,-17-18 31,-1 0-15,1 0-1,-1-18 1</inkml:trace>
  <inkml:trace contextRef="#ctx0" brushRef="#br0" timeOffset="167036.297">27517 12294 0,'17'0'0,"1"18"15,0 0-15,-1-18 16,19 35-16,-19-17 15,1-18-15,-18 17 16,0 1-16,0-1 16,0 1-1,-18 0-15,1-18 16,17 17-16,17 1 16,1-18-1,17 18 1,-17-18-16,17-18 15</inkml:trace>
  <inkml:trace contextRef="#ctx0" brushRef="#br0" timeOffset="167248.162">28187 12083 0,'71'0'15,"-36"-18"1,0 18-16,18 0 16,-35 0-16</inkml:trace>
  <inkml:trace contextRef="#ctx0" brushRef="#br0" timeOffset="167386.622">28187 12241 0,'0'18'15,"35"-18"1,-17 18-16,35-18 16,-18 0-16,0-18 0,-17 18 15</inkml:trace>
  <inkml:trace contextRef="#ctx0" brushRef="#br0" timeOffset="168161.034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">29669 11606 0,'17'-17'31,"-34"17"-31,-1 53 16,0-18-16,-17 71 16,17-36-16,1 1 15,17 17-15,0 71 16,17-89-16,36 36 15,-35-53-15,17-18 16,18-17-16,-18 0 0,-17-1 16</inkml:trace>
  <inkml:trace contextRef="#ctx0" brushRef="#br0" timeOffset="168828.688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">30039 12171 0,'53'-18'0,"0"36"16,0-18-1,-18 0-15,53 0 16,-35-18-16</inkml:trace>
  <inkml:trace contextRef="#ctx0" brushRef="#br0" timeOffset="169243.609">30586 11536 0,'53'-18'15,"-18"18"1,-17 0-16,-1 0 16</inkml:trace>
  <inkml:trace contextRef="#ctx0" brushRef="#br0" timeOffset="169434.405">30551 11571 0,'17'53'16,"1"53"0,-1-88-16,-17 17 15,71 18-15,-18-36 16,-18-17-1,-17 0-15,0 0 16,-1-17-16</inkml:trace>
  <inkml:trace contextRef="#ctx0" brushRef="#br0" timeOffset="169640.133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">30674 12330 0,'18'0'16,"-1"0"-16,1 0 0,35 17 16,0-17-1,-36 18-15,1-18 0,-18 35 16,-18-17-16,-17 17 16,18-17-16,-19-1 15,36 1-15,-17 17 16,34-17-1,19-18 1,-1 0-16,-18 0 0,36-18 16</inkml:trace>
  <inkml:trace contextRef="#ctx0" brushRef="#br0" timeOffset="171035.348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">26247 11553 0,'17'-17'16,"-34"17"31,-1 53-47,0-18 15,1 0-15,-1 18 0,-17-17 16,-18 52 0,18-35-16,-1 0 0,1-1 15,-18 19-15,36-36 16,-1-17-16,18 0 0,18-36 16,-1-17-1</inkml:trace>
  <inkml:trace contextRef="#ctx0" brushRef="#br1" timeOffset="189488.221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-210573.693">23407 16316 0,'17'18'31,"19"-1"-15,-1 1-1,18 17-15,17 0 16,-17 1-16,0-19 0,53 19 16,-53-19-16,-18-17 15,18 18-15,18-18 16,-54 0-16,19 0 15,-36-18-15</inkml:trace>
  <inkml:trace contextRef="#ctx0" brushRef="#br0" timeOffset="-210183.534">23548 16563 0,'-18'0'16,"18"-18"-1,-17-35 1,-1 0-16,0 18 15,1-35-15,-1 34 16,0 1-16,1-35 16,-18 17-16,17 35 15,0 0 1,18 36 0,36 0-1,34 17 1,-35-17-16,1-18 0,-1 17 0,35 1 15,1-1 1,-36-17-16</inkml:trace>
  <inkml:trace contextRef="#ctx0" brushRef="#br0" timeOffset="-209734.628">23460 17586 0,'-18'0'16,"53"18"-1,-17-1 1,17 1-16,1-18 0,34 18 16,-35-1-1,1-17-15,-1 18 0,-17-18 16,35 17-16,-53 1 16,17-18-16,-17 18 15</inkml:trace>
  <inkml:trace contextRef="#ctx0" brushRef="#br0" timeOffset="-209349.019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-201550.097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-198204.52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">8061 5292 0,'-18'0'16,"36"-18"15,17 0-15,36-35-1,-36 36-15,36-36 16,-36 18-16,0-1 0,18-17 16,-35 36-16,-18-1 15,17 1-15,-34 34 16</inkml:trace>
  <inkml:trace contextRef="#ctx0" brushRef="#br0" timeOffset="1336.261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">26741 776 0,'17'0'47,"18"-18"-31,-17 18-16,0 0 0,-1-17 15</inkml:trace>
  <inkml:trace contextRef="#ctx0" brushRef="#br0" timeOffset="22378.92">26741 811 0,'0'36'15,"0"17"1,17-18-16,-17-17 16,18-1-1,-1-17-15,1 18 0,0-18 16,-1 0-16</inkml:trace>
  <inkml:trace contextRef="#ctx0" brushRef="#br0" timeOffset="22610.55">26970 829 0,'0'35'16,"18"18"-16,-18-17 15,17-19 1,-17 1-16,18-1 16,-1-17-1</inkml:trace>
  <inkml:trace contextRef="#ctx0" brushRef="#br0" timeOffset="22974.997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">25665 882 0,'-18'0'0,"0"0"15,1 35 1,-1 1-16,0 16 16,18 1-16,-17 0 0,17 35 15,0 54-15,0-72 16,35 1-16,-17-18 0,70 52 15,-35-52-15,0-17 16,17-19-16,1 19 16,-1-36-16</inkml:trace>
  <inkml:trace contextRef="#ctx0" brushRef="#br0" timeOffset="24170.768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">27817 635 0,'17'35'16,"-17"1"-1,18 34 1,-1-17-1,1-18-15,0 18 0,-1 0 16</inkml:trace>
  <inkml:trace contextRef="#ctx0" brushRef="#br0" timeOffset="26073.157">28116 1199 0,'-17'0'16,"17"18"-16,17 0 16,1-1-16,35 19 15,-18-1-15,1-17 16,52 34 0,-53-34-16,0 0 0,1-1 15,16 1-15,-34 0 16,-18-1-16,18-17 0,-36 18 15,0-18 1</inkml:trace>
  <inkml:trace contextRef="#ctx0" brushRef="#br0" timeOffset="26250.143">28399 1252 0,'-89'71'16,"1"17"-1,18 0-15,52-52 16,0 52-16</inkml:trace>
  <inkml:trace contextRef="#ctx0" brushRef="#br0" timeOffset="50364.272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">9737 11818 0,'17'0'63,"-17"18"-63,0-1 15,0 1-15,0 0 0,18-1 16,-18 1-16,0 0 0,18-1 16</inkml:trace>
  <inkml:trace contextRef="#ctx0" brushRef="#br0" timeOffset="107533.151">10054 11871 0,'18'18'15,"-18"17"-15,0-17 16,0-1-16,0 18 16,17-35-16,-17 36 15</inkml:trace>
  <inkml:trace contextRef="#ctx0" brushRef="#br0" timeOffset="107906.07">10054 11271 0,'18'0'15,"-1"0"-15,1 0 16,0 0-16,35 0 16,-36 0-16,1 0 15,0-17-15</inkml:trace>
  <inkml:trace contextRef="#ctx0" brushRef="#br0" timeOffset="108106.091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">10460 11218 0,'18'0'16,"-1"0"0,1 0-1,-1 0-15,1 18 16,0 0-16,-1 17 16,-17 0-16,18-17 0,-18 17 15,0 18-15,0-35 16,18 35-1,-18-18-15,-18-35 47,0 0-47,1-18 16</inkml:trace>
  <inkml:trace contextRef="#ctx0" brushRef="#br0" timeOffset="109813.733">8202 11783 0,'-18'0'16,"1"0"-1,17-18-15,17 18 32,54 0-17,17 0-15,-35 0 16,88 0 0,-53 0-16,89 0 0,-89 0 15,106 0-15,-106 0 16,71 18-1,-53-18-15</inkml:trace>
  <inkml:trace contextRef="#ctx0" brushRef="#br0" timeOffset="110402.035">10707 11218 0,'17'0'16,"36"0"-1,0-17 1,35 17-16,-52 0 0,-1-18 16,36 18-1,-36 0-15</inkml:trace>
  <inkml:trace contextRef="#ctx0" brushRef="#br0" timeOffset="110551.753">10936 11324 0,'18'53'16,"-18"-18"-16,17 18 15,-17-17 1,0-19-16,18 18 15</inkml:trace>
  <inkml:trace contextRef="#ctx0" brushRef="#br0" timeOffset="110898.966">11165 11748 0,'36'17'16,"-1"-17"-16,18 0 15,0 0-15,70 0 16,-35-17-16,-17 17 16,17 0-16,0-18 0,71 18 15,-88 0-15,35 0 16,-71 0-16,18 18 16,-53-1-1</inkml:trace>
  <inkml:trace contextRef="#ctx0" brushRef="#br0" timeOffset="115859.272">8237 12841 0,'18'0'15,"35"0"1,-18 0-16,18 0 16,0 0-16,0 0 0,35 18 15,-17-18-15,123 17 16,-88-17-16,105 0 15,-105 0-15,70 0 16,-105 0-16,-18-17 16,0 17-16,-36 0 0,1 0 15</inkml:trace>
  <inkml:trace contextRef="#ctx0" brushRef="#br0" timeOffset="117599.196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">10407 12365 0,'0'-18'16,"18"18"-16,-1 0 15,19 0-15,-1 0 16,-18 0-16,36 0 16,-35 0-1</inkml:trace>
  <inkml:trace contextRef="#ctx0" brushRef="#br0" timeOffset="118456.382">10495 12453 0,'0'35'16,"18"1"-1,-1-1-15,-17-17 0,36-1 16,-19 1-1,1-18-15,-18 17 0,18-17 16,-1-17-16</inkml:trace>
  <inkml:trace contextRef="#ctx0" brushRef="#br0" timeOffset="118627.705">10672 12488 0,'0'18'0,"17"17"16,-17-17-16,0 17 15,18-35-15,-18 18 16,17-18-16</inkml:trace>
  <inkml:trace contextRef="#ctx0" brushRef="#br0" timeOffset="118905.32">10795 12330 0,'18'0'16,"-1"0"-16,19 0 15,-19 0-15,1 17 16,-1 1-16,-17 0 0,36 34 15,-36-34-15,0 17 16,-18-17 0,0 0-1,1-18-15,-1 0 0,-17 17 16,17-34 0,18-1-1</inkml:trace>
  <inkml:trace contextRef="#ctx0" brushRef="#br0" timeOffset="119243.326">10601 12965 0,'35'0'15,"-17"17"1,17-17-16,-17 0 16,17 36-16,-35-19 15,0 18 1,0 1-16,-18-19 15,18 19-15,-17-36 16,17 17 0,0 1-16,17-18 0,1 0 15,17 0-15,-17 0 0,0-18 16</inkml:trace>
  <inkml:trace contextRef="#ctx0" brushRef="#br0" timeOffset="119792.752">11077 12294 0,'18'0'15,"0"-17"1,17 17 0,0 0-16,18-18 15,-18 18-15,-17-18 0,0 18 16</inkml:trace>
  <inkml:trace contextRef="#ctx0" brushRef="#br0" timeOffset="119922.457">11254 12347 0,'0'53'16,"0"-35"-16,17 35 15,-17-36 1,18 36-16</inkml:trace>
  <inkml:trace contextRef="#ctx0" brushRef="#br0" timeOffset="120512.312">11501 12859 0,'17'0'32,"36"0"-17,0 0 1,0 0-16,88 0 15,-70-18-15,17 18 0,88 0 16,1-18 0,-107 18-16,1 0 15,-18 0-15,17 18 16,-52-18-16,-1 18 16</inkml:trace>
  <inkml:trace contextRef="#ctx0" brushRef="#br0" timeOffset="121609.473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">10442 13741 0,'36'0'16,"-19"0"-16,36-18 16,0 0-1,-35 18-15,17-17 16</inkml:trace>
  <inkml:trace contextRef="#ctx0" brushRef="#br0" timeOffset="122063.249">10478 13776 0,'0'71'15,"0"-1"1,17-35 0,18 18-16,-17-53 0,17 18 15,18-18 1,-35 0-16,0 0 15,17-18-15</inkml:trace>
  <inkml:trace contextRef="#ctx0" brushRef="#br0" timeOffset="122348.53">10813 13794 0,'0'35'16,"0"-17"-16,0 34 15,17-34-15,1 0 16,0-1 0,17-17-16</inkml:trace>
  <inkml:trace contextRef="#ctx0" brushRef="#br0" timeOffset="122653.512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">11236 13776 0,'18'0'16,"-1"0"-16,1-18 15,35 18-15,-36-17 16,1 17-16,0 0 0,-1 0 16,-17-18-16</inkml:trace>
  <inkml:trace contextRef="#ctx0" brushRef="#br0" timeOffset="123464.955">11342 13847 0,'0'52'15,"17"1"-15,-17-17 16,18-1 0,-18-17-16</inkml:trace>
  <inkml:trace contextRef="#ctx0" brushRef="#br0" timeOffset="124472.211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">10389 15046 0,'0'-18'0,"18"18"16,17-17-16,1 17 15,-19 0-15,1 0 16</inkml:trace>
  <inkml:trace contextRef="#ctx0" brushRef="#br0" timeOffset="124856.724">10425 15081 0,'0'53'15,"0"-35"-15,0 35 16,0-36-1,0 1-15,17-18 0,1 18 16,0-1-16,-1-17 0,18 0 16,-17 0-16,0 0 15,-18-17-15</inkml:trace>
  <inkml:trace contextRef="#ctx0" brushRef="#br0" timeOffset="125045.403">10672 15081 0,'0'18'0,"0"0"16,0-1 0,0 1-16,17-1 0,1 19 15,-1-19 1</inkml:trace>
  <inkml:trace contextRef="#ctx0" brushRef="#br0" timeOffset="125446.496">10830 14958 0,'0'17'15,"36"-17"1,-19 0-16,18 0 15,1 0-15,-36 18 16,17 0 0,-17-1-16,0 1 0,0 17 15,0-17-15,0 0 0,0-1 16,0 1-16,0-1 0,0 1 31,-17-18-15,-1 0-16,0 0 15,1 0-15</inkml:trace>
  <inkml:trace contextRef="#ctx0" brushRef="#br0" timeOffset="125697.978">10530 15575 0,'0'18'16,"18"-1"0,0-17-16,-18 18 0,17 17 15,19 1 1,-19-19-16,36 1 15,-35-18 1</inkml:trace>
  <inkml:trace contextRef="#ctx0" brushRef="#br0" timeOffset="125823.795">10689 15716 0,'0'53'16,"0"-35"-16,18 17 15,-1-35-15,1 0 16</inkml:trace>
  <inkml:trace contextRef="#ctx0" brushRef="#br0" timeOffset="126048.421">11113 15028 0,'70'-17'16,"-17"-1"-1,-35 18-15,17-18 16</inkml:trace>
  <inkml:trace contextRef="#ctx0" brushRef="#br0" timeOffset="126169.477">11201 15064 0,'0'35'16,"0"18"-16,17-18 16,1-17-16,0 17 15,-1-17-15</inkml:trace>
  <inkml:trace contextRef="#ctx0" brushRef="#br0" timeOffset="126725.104">8220 14041 0,'35'0'15,"0"0"1,18 0-16,18 0 0,-1 0 15,36-18-15,88 0 16,-70 1-16,-19 17 0,1-18 16,-17 18-16,-1-18 15</inkml:trace>
  <inkml:trace contextRef="#ctx0" brushRef="#br0" timeOffset="127209.019">11959 14023 0,'-17'0'16,"34"0"-16,54 0 16,-18 0-1,35 0-15,71 0 16,-54-18-16,-16 1 0,-1-1 15,0 18-15,18-18 16,-71 18-16,-17 0 16</inkml:trace>
  <inkml:trace contextRef="#ctx0" brushRef="#br0" timeOffset="127608.639">8326 15505 0,'52'0'15,"-16"0"-15,17 0 16,17 0-16,195-36 16,-177 19-16,88-1 15</inkml:trace>
  <inkml:trace contextRef="#ctx0" brushRef="#br0" timeOffset="128008.872">11818 15346 0,'53'0'15,"35"0"1,141 0 0,-140 0-16,17 0 15,88-18-15,-36 1 16,-105 17-16,0-18 16</inkml:trace>
  <inkml:trace contextRef="#ctx0" brushRef="#br0" timeOffset="129305.11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">11712 14076 0,'18'0'31,"35"0"-31,-18 0 16,0 0-16,36 0 15,-36 0-15,18 0 16,-18 0-16</inkml:trace>
  <inkml:trace contextRef="#ctx0" brushRef="#br0" timeOffset="131753.487">11571 15399 0,'0'17'16,"35"-17"15,1 0-31,-1 0 0,0-17 16,1 17-16,52 0 15,-71 0-15,19 0 0,-1 0 16</inkml:trace>
  <inkml:trace contextRef="#ctx0" brushRef="#br0" timeOffset="133025.654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">8149 7391 0,'-17'0'16,"34"-18"15,1-17-31,52-36 16,-34 18-16,-1 18 0,18 0 16,-18-1-16,18-16 15,-18 16-15,-17 1 16</inkml:trace>
  <inkml:trace contextRef="#ctx0" brushRef="#br0" timeOffset="140395.91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">7902 9031 0,'-17'0'0,"17"18"15,0-36 16,17 0-31,1 1 16,17-36 0,-17 18-16,-1 17 15,36-53-15,-35 54 16,17-36-16,-17 53 16,-18-18-16,0 36 15</inkml:trace>
  <inkml:trace contextRef="#ctx0" brushRef="#br0" timeOffset="141550.333">7779 8767 0,'0'17'31,"0"18"-15,0 1-16,0 34 15,17-34-15,-17-1 0,0-18 16,18 19-16,0-19 0,17 1 16,-17-18-16,-1 0 15,36-18 1,-35 1-16,17 17 0,-17-18 0,35 0 16,-18 1-1,0 17-15,0-18 16,1 18-1</inkml:trace>
  <inkml:trace contextRef="#ctx0" brushRef="#br0" timeOffset="153002.144">9701 16422 0,'0'-18'16,"0"1"-1,0-1 1,0 0 0,0 36 15,0 52-15,0-34-16,0-1 15,-17 18 1,17-18-16,17 18 15,1-18-15,0 1 16,-1-19-16,19-17 16,-1 18-16,-17-18 15,-1-18-15,18 1 16,-35-1-16</inkml:trace>
  <inkml:trace contextRef="#ctx0" brushRef="#br0" timeOffset="153261.852">10089 16387 0,'-17'-18'16,"-1"18"0,1 18-1,17-1-15,0 36 16,0-35-16,0-1 0,17 19 15,1-19 1,-1-17-16,1 0 0,0 18 16,35-18-16,-36 0 15,1 0-15,0 0 16,17 18-16,-18-18 16</inkml:trace>
  <inkml:trace contextRef="#ctx0" brushRef="#br0" timeOffset="153459.177">10231 16422 0,'0'0'0,"0"35"16,0 36-16,0-18 15,0-1-15,0-16 16,17-1 0</inkml:trace>
  <inkml:trace contextRef="#ctx0" brushRef="#br0" timeOffset="153690.633">10513 16616 0,'0'53'16,"0"-36"-16,-18 19 15,18-19-15,-17 1 16,17 0-16,-18-1 0,18 1 15</inkml:trace>
  <inkml:trace contextRef="#ctx0" brushRef="#br0" timeOffset="154659.798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">11289 16193 0,'18'0'31,"17"17"-15,-18-17-1,1 18-15,35-1 16,-35 1-16,-1 17 0,1-17 16,0 17-16,-18 36 15,0-36-15,-18 0 0,0 1 16,1-1-16,-1 0 0,-35 18 16,35-18-16</inkml:trace>
  <inkml:trace contextRef="#ctx0" brushRef="#br0" timeOffset="159657.183">13847 11254 0,'-18'-18'15,"18"0"16,18 18-31,-1 0 16,18-17-16,1 17 16,17-18-16,-36 18 15,19 0-15,-1 0 0,-18 0 16,19 0 0,-19-18-16,1 18 0</inkml:trace>
  <inkml:trace contextRef="#ctx0" brushRef="#br0" timeOffset="160699.655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">14182 11642 0,'17'0'32,"1"17"-17,0 19-15,35-1 16,17 18-16,-35-36 15,54 36-15,-72-35 16,36 17-16,-35-35 16,-1 18-16,-17 0 15</inkml:trace>
  <inkml:trace contextRef="#ctx0" brushRef="#br0" timeOffset="161560.175">14482 11642 0,'-36'53'16,"1"-18"-16,-18 35 16,18-34-16,17-1 0,-35 36 15,53-36 1,-17-18-16,34 19 15,1-19-15</inkml:trace>
  <inkml:trace contextRef="#ctx0" brushRef="#br0" timeOffset="161783.786">14746 11889 0,'0'35'0,"0"18"15,0-18 1,0-17-16,18 52 16,-1-34-16,-17-1 15,18-35-15,-18 17 16</inkml:trace>
  <inkml:trace contextRef="#ctx0" brushRef="#br0" timeOffset="162460.579">14235 12647 0,'0'18'47,"35"-1"-47,-17 1 16,-1 17-16,1-17 0,17 17 15,-17-17-15,-1 17 0,19-17 16,-1 35-1,-17-18-15,-1-17 16,1-18-16,-18 17 0</inkml:trace>
  <inkml:trace contextRef="#ctx0" brushRef="#br0" timeOffset="162651.07">14534 12700 0,'-52'35'16,"-1"1"-1,35-19-15,0 18 0,-17 18 16,17-17-16,18-1 16,0-17-16,0-1 15</inkml:trace>
  <inkml:trace contextRef="#ctx0" brushRef="#br0" timeOffset="163068.652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">14340 13441 0,'-17'0'16,"-1"0"0,18 17-1,18 19 1,-1-19-1,19 19-15,-19-19 0,36 36 16,-35-35-16,17 35 16,-17-36-16,-1 19 15,1-19 1,-18-34 0</inkml:trace>
  <inkml:trace contextRef="#ctx0" brushRef="#br0" timeOffset="164330.26">14499 13529 0,'-17'18'16,"-19"17"-1,19 0-15,17-17 0,-36 52 16,19-17-1,-1-35-15,18 0 0,0 17 16</inkml:trace>
  <inkml:trace contextRef="#ctx0" brushRef="#br0" timeOffset="164697.488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">20743 12947 0,'53'18'16,"0"-18"0,18 0-16,-36 0 15,18 0-15,-35 0 16</inkml:trace>
  <inkml:trace contextRef="#ctx0" brushRef="#br0" timeOffset="173799.097">23248 11307 0,'18'0'31,"35"-18"-31,-18 18 16,35-18 0,1 1-16,-36 17 15,-17 0-15,17 0 0,-17 0 16</inkml:trace>
  <inkml:trace contextRef="#ctx0" brushRef="#br0" timeOffset="174734.038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">24818 11977 0,'0'17'0,"0"1"16,0 0-16,18 35 15,-18-36-15,17 1 0,1 17 16,-18 0 0,0-17-16</inkml:trace>
  <inkml:trace contextRef="#ctx0" brushRef="#br0" timeOffset="177009.062">24871 11448 0,'17'0'16,"1"-18"0,0 18-16,35-18 15,-18 1-15,-17 17 16,-1-18-16</inkml:trace>
  <inkml:trace contextRef="#ctx0" brushRef="#br0" timeOffset="177210.12">24959 11483 0,'0'35'15,"0"-17"1,0-1-16,0 19 16,18-36-16,-18 17 15,0 1-15,17 0 16,1-1-16,-18 1 15,18-18-15,-1 18 16,1-18 0</inkml:trace>
  <inkml:trace contextRef="#ctx0" brushRef="#br0" timeOffset="177560.026">25206 11448 0,'0'17'31,"18"19"-15,-18 16-1,0-34-15,17 17 0,-17 1 16,18-36-16,-18 17 15</inkml:trace>
  <inkml:trace contextRef="#ctx0" brushRef="#br0" timeOffset="177887.362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">25612 11324 0,'0'0'0,"17"0"16,19-17-1,-19 17 1,19-18-16,16 18 16,-34 0-16,0 0 15</inkml:trace>
  <inkml:trace contextRef="#ctx0" brushRef="#br0" timeOffset="178421.067">25682 11342 0,'36'35'16,"-36"0"-16,17-17 0,1 17 16,17 18-1,-35-18 1,0-17-16</inkml:trace>
  <inkml:trace contextRef="#ctx0" brushRef="#br0" timeOffset="181430.519">26017 11783 0,'18'17'16,"35"19"0,-35-1-16,52 18 15,-35-18-15,18 0 16,18 1 0,-36-19-16,0 1 0,1 0 15,-19-18-15,-34 0 31</inkml:trace>
  <inkml:trace contextRef="#ctx0" brushRef="#br0" timeOffset="181608.744">26370 11818 0,'-53'53'15,"18"0"-15,0-18 0,-54 36 16,37-1 0,16 1-1,19-36-15</inkml:trace>
  <inkml:trace contextRef="#ctx0" brushRef="#br0" timeOffset="182370.552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">24694 13229 0,'36'53'15,"-36"-18"-15,17 36 16,-17-53-16,18 17 0,-18-18 15,0 1-15</inkml:trace>
  <inkml:trace contextRef="#ctx0" brushRef="#br0" timeOffset="183815.368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">24836 12682 0,'17'-17'15,"1"17"-15,-1 0 16,1 0-16,0 0 16,-1-18-16</inkml:trace>
  <inkml:trace contextRef="#ctx0" brushRef="#br0" timeOffset="184255.317">24871 12735 0,'0'36'16,"0"34"-1,0-52-15,17 35 16,1-18-16,0-17 16,-1-1-16,19 1 15,-19-18-15,1 18 16,0-18-16,-1-18 16</inkml:trace>
  <inkml:trace contextRef="#ctx0" brushRef="#br0" timeOffset="184440.252">25100 12841 0,'0'53'16,"0"-18"-1,35 1-15,-17-36 16,0-36-1</inkml:trace>
  <inkml:trace contextRef="#ctx0" brushRef="#br0" timeOffset="184711.393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">25382 12665 0,'18'0'15,"0"0"-15,-1 0 16,36 0-16,-35 0 16,-18 17-1</inkml:trace>
  <inkml:trace contextRef="#ctx0" brushRef="#br0" timeOffset="185006.113">25453 12718 0,'0'53'16,"0"-1"0,18 19-1,-18-53-15,17 17 0,1 0 16,-1-17-16,-17 0 16</inkml:trace>
  <inkml:trace contextRef="#ctx0" brushRef="#br0" timeOffset="185368.041">25859 13106 0,'17'17'16,"36"19"-1,-18-19-15,36 36 16,-18-35-16,-18-1 16,0 1-16,-17 0 0,17-1 15,-17-17-15</inkml:trace>
  <inkml:trace contextRef="#ctx0" brushRef="#br0" timeOffset="185525.292">26088 13053 0,'-53'70'15,"0"19"1,-17 69 0,34-70-16,19-52 15</inkml:trace>
  <inkml:trace contextRef="#ctx0" brushRef="#br0" timeOffset="186273.80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">24483 14676 0,'17'0'0,"1"0"16,0 0 15,-1 0-15,1 0-1,-18 17-15,18-17 16,-18 18-16,17-1 16,-17 1-16,-17 0 15,-1-1 1,-17 1-16,-1-18 15,19 18-15,-36-1 16,35-17-16,1 0 0,-1 0 16,0 0-16</inkml:trace>
  <inkml:trace contextRef="#ctx0" brushRef="#br0" timeOffset="188509.024">24589 13988 0,'17'-18'16,"-17"36"47,-17-1-63,17 1 15,-18 0-15,18 17 0,0-18 16,18 36-1,-1-17-15,1-19 16,0-17-16,-1 18 0,18 0 16,-17-18-16,0 0 15,-1 0-15,1-18 16</inkml:trace>
  <inkml:trace contextRef="#ctx0" brushRef="#br0" timeOffset="188771.179">24853 14023 0,'0'18'16,"18"17"-16,-18-18 16,0 19-16,0-1 15,0-17-15,0-1 0,17-17 16,-17 18-16,18-18 16,0 0-16</inkml:trace>
  <inkml:trace contextRef="#ctx0" brushRef="#br0" timeOffset="189131.852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">25329 13917 0,'18'0'16,"17"0"0,54 0-1,-54-18 1</inkml:trace>
  <inkml:trace contextRef="#ctx0" brushRef="#br0" timeOffset="189560.18">25418 13935 0,'0'17'0,"0"19"0,0-1 16,17 0-16,-17 18 15,18-18-15,0 18 16,-18-35-1,17 17-15</inkml:trace>
  <inkml:trace contextRef="#ctx0" brushRef="#br0" timeOffset="189906.407">25682 14411 0,'18'35'16,"35"18"-1,-36-35-15,72 35 16,-54-18-16,53 0 16,-53-17-16,18 17 15,-35-35-15</inkml:trace>
  <inkml:trace contextRef="#ctx0" brushRef="#br0" timeOffset="190083.465">25912 14499 0,'-36'106'16,"1"-71"-16,17 53 15,18-52 1,0-1-16,18-17 0,-18-1 16</inkml:trace>
  <inkml:trace contextRef="#ctx0" brushRef="#br0" timeOffset="191006.961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">24765 15946 0,'-18'-18'16,"1"36"-16,17-1 16,0 1-16,17 35 15,1-36-15,17 1 16,-17 0-16,0 17 0,52-17 16,-52-1-16,17 1 15,-17-18 1</inkml:trace>
  <inkml:trace contextRef="#ctx0" brushRef="#br0" timeOffset="191417.415">24906 16104 0,'0'18'16,"0"0"-16,18 17 16,-1-17-16,1 17 15,-18-18-15,18-17 0,-1 18 16,-17 0-16</inkml:trace>
  <inkml:trace contextRef="#ctx0" brushRef="#br0" timeOffset="191802.418">24959 15346 0,'0'0'0,"18"-18"16,-1 18-16,19-17 15,-19 17-15,1 0 16</inkml:trace>
  <inkml:trace contextRef="#ctx0" brushRef="#br0" timeOffset="192013.216">24994 15346 0,'-17'53'16,"17"17"-1,0 1-15,0-53 0,35 34 16,0-16 0,-17-19-16,0 1 15,34 0-15,-34-18 16,17-18-16,-17 0 16</inkml:trace>
  <inkml:trace contextRef="#ctx0" brushRef="#br0" timeOffset="192240.775">25259 15399 0,'18'35'15,"-18"0"-15,17 18 16,1-35-16,-18 0 16,17-1-16,-17 1 0,18-18 15</inkml:trace>
  <inkml:trace contextRef="#ctx0" brushRef="#br0" timeOffset="192592.715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">25612 15293 0,'17'0'0,"1"0"16,17 0-16,-17 0 0,35 0 15,-36 0-15,19 0 16,-54 0 15,0 0-15,1 18-16,-1 17 15,18 0-15,0-17 16,0 17-16,0 0 0,0 1 0,0-19 16,35 36-1,-35-35-15,18-1 0</inkml:trace>
  <inkml:trace contextRef="#ctx0" brushRef="#br0" timeOffset="193352.958">26070 15734 0,'18'18'16,"35"-1"-1,-36 1-15,54 17 16,-18 0-1,-18-17-15,36 17 16,-54-35-16,1 18 0,0 0 16,-36-18-1</inkml:trace>
  <inkml:trace contextRef="#ctx0" brushRef="#br0" timeOffset="193537.335">26353 15699 0,'-53'88'16,"35"-53"-16,0 18 0,-35 35 16,53-53-16,-17 1 0,17 17 15,17-53 1</inkml:trace>
  <inkml:trace contextRef="#ctx0" brushRef="#br0" timeOffset="196963.62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">15910 12806 0,'18'0'15,"0"0"1,52 0-16,-35 0 16,18 0-16,-17 0 0,17 0 15,17 0-15,-35 0 16,18 0-16,-35-18 15</inkml:trace>
  <inkml:trace contextRef="#ctx0" brushRef="#br1" timeOffset="207201.79">16210 12665 0,'18'88'0,"-18"-53"16,17 71-16,-17-53 15,0 0-15,18 53 16,-18-71-16</inkml:trace>
  <inkml:trace contextRef="#ctx0" brushRef="#br1" timeOffset="207812.34">16828 11148 0,'17'-18'16,"36"1"0,-18 17-1,18-18-15,18-17 0,-36 35 16,0-18-16,18 18 15,-35 0-15</inkml:trace>
  <inkml:trace contextRef="#ctx0" brushRef="#br1" timeOffset="208565.069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">17974 11218 0,'18'0'15,"17"-17"1,0-1-16,-17 18 0,0 0 15,-1-18-15,1 18 0,-1 0 16</inkml:trace>
  <inkml:trace contextRef="#ctx0" brushRef="#br1" timeOffset="209737.581">18027 11236 0,'0'53'0,"0"-35"16,0 52-1,0 1-15,18-54 16,-18 19-16,17-19 0,19 18 16,-19-35-16,18 0 15</inkml:trace>
  <inkml:trace contextRef="#ctx0" brushRef="#br1" timeOffset="209914.671">18274 11324 0,'0'53'16,"0"35"0,18-52-1,-1-36-15,1 17 0,-1-17 16</inkml:trace>
  <inkml:trace contextRef="#ctx0" brushRef="#br1" timeOffset="210193.325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">17657 11695 0,'0'17'16,"0"19"-16,0-19 16,0 18-16,0 1 15,17 17-15,-17-18 0,18 0 16,-18 0-16</inkml:trace>
  <inkml:trace contextRef="#ctx0" brushRef="#br1" timeOffset="211444.852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">18239 11924 0,'0'18'0,"0"17"15,0-18 1,0 19-16,0-1 0,17 18 16,-17-18-16,18-17 15,-18 17-15</inkml:trace>
  <inkml:trace contextRef="#ctx0" brushRef="#br1" timeOffset="213296.915">18098 12506 0,'17'0'47,"18"18"-31,1-1-16,17-17 15,-36 0-15,19 0 16,-19 0-16</inkml:trace>
  <inkml:trace contextRef="#ctx0" brushRef="#br1" timeOffset="213451.282">18150 12541 0,'-17'36'16,"17"-1"-16,0 0 16,0 0-16,0 1 0,35 17 15,-17-36 1,-1 1-16,19-1 15,-1-17 1,-17 0-16</inkml:trace>
  <inkml:trace contextRef="#ctx0" brushRef="#br1" timeOffset="213614.2">18362 12665 0,'-18'35'15,"18"18"1,0-35-16,0-1 0,0 18 16,18-17-1,17-18 1</inkml:trace>
  <inkml:trace contextRef="#ctx0" brushRef="#br1" timeOffset="213874.566">18521 12559 0,'17'0'15,"1"0"-15,0 0 16,17 0-16,-17 18 16,-1-18-16,-17 35 0,18-18 15,0 36-15,-18-17 16,17 17-16,-17-36 15,0 18-15,0-17 16,-17-18 0,-1 0-1,0 0-15,1-18 16,-1 18-16</inkml:trace>
  <inkml:trace contextRef="#ctx0" brushRef="#br1" timeOffset="214197.459">18274 13159 0,'35'0'15,"-17"0"-15,17 17 16,-17 1-16,-1 0 0,1-1 16,-18 1-16,0 35 15,0-36-15,-18 1 0,18 0 16,0-1-16,-17 1 0,17 0 16,17-1-1,1-17 1,0 0-1,17 18-15,0-18 0,-17 0 16</inkml:trace>
  <inkml:trace contextRef="#ctx0" brushRef="#br1" timeOffset="-214598.385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-214391.542">18062 13758 0,'36'0'16,"-19"18"-16,1-18 16,-1 0-16,1 0 15</inkml:trace>
  <inkml:trace contextRef="#ctx0" brushRef="#br1" timeOffset="-214259.25">18098 13794 0,'0'0'0,"0"17"0,-18 1 16,18 0-16,0 17 0,0 18 15,18-18 1,-1 0-16,1-17 16,17 0-16,0-18 15,-17 0-15,0 0 0</inkml:trace>
  <inkml:trace contextRef="#ctx0" brushRef="#br1" timeOffset="-214089.666">18309 13917 0,'0'53'15,"0"-18"1,18-35-16,-1 18 16,1-18-16,0-18 15</inkml:trace>
  <inkml:trace contextRef="#ctx0" brushRef="#br1" timeOffset="-213837.471">18415 13776 0,'18'0'16,"-1"0"-16,19 0 16,-19 18-1,18-1 1,-35 1-16,18 0 0,-18 17 15,18-18-15,-18 19 16,0-1-16,0 0 16,0-17-16,0 0 15,-18-1-15,0 1 16,1-18 0,-1 0-1,1-35 1</inkml:trace>
  <inkml:trace contextRef="#ctx0" brushRef="#br1" timeOffset="-213463.667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-212789.996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-212618.727">17903 15081 0,'18'0'15,"0"0"-15,-1 0 16,1-17-16</inkml:trace>
  <inkml:trace contextRef="#ctx0" brushRef="#br1" timeOffset="-212457.923">18009 15081 0,'0'53'16,"-17"-18"-16,17-17 0,0 35 15,17 0 1,-17-35-16,18-1 16,0-17-16,-1 18 15,1-18-15</inkml:trace>
  <inkml:trace contextRef="#ctx0" brushRef="#br1" timeOffset="-212285.181">18168 15152 0,'-18'17'0,"18"19"15,18-19 1,-18 1-16,18 0 0,-18-1 0,17 1 16</inkml:trace>
  <inkml:trace contextRef="#ctx0" brushRef="#br1" timeOffset="-211918.965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-211662.578">17939 15117 0,'0'-18'31,"35"18"-16,-17-18-15,-1 18 16,19 0-16,-19 18 0</inkml:trace>
  <inkml:trace contextRef="#ctx0" brushRef="#br1" timeOffset="-211374.025">17974 15716 0,'0'18'15,"0"17"-15,18 0 16,-1-17-16,19 0 16,17-1-16,-18 1 15,-18-18-15,36 0 16,-35-18-16</inkml:trace>
  <inkml:trace contextRef="#ctx0" brushRef="#br1" timeOffset="-211245.163">18168 15787 0,'0'88'15,"0"-53"-15,18 53 16,-1-52-16,-17-19 16</inkml:trace>
  <inkml:trace contextRef="#ctx0" brushRef="#br1" timeOffset="-210160.176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-207368.473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-206523.28">26829 11906 0,'17'0'16,"19"0"-1,-1 0-15,-17 0 0,17 0 16,0 0-16,18 0 16,-35 0-16,-1 0 0</inkml:trace>
  <inkml:trace contextRef="#ctx0" brushRef="#br1" timeOffset="-206368.557">27005 11748 0,'0'88'16,"18"35"0,-1-35-1,1-35-15,17 18 16,-17-54-16,0 1 16</inkml:trace>
  <inkml:trace contextRef="#ctx0" brushRef="#br1" timeOffset="-206000.93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-205724.459">27587 11324 0,'18'0'16,"17"-17"-1,-17 17-15,17-18 16,-17 18-16,17 0 0,-17 0 16,-1-18-16</inkml:trace>
  <inkml:trace contextRef="#ctx0" brushRef="#br1" timeOffset="-205579.898">27675 11412 0,'0'36'16,"18"52"-1,0-53-15,-18 0 0,35 18 16,-17-35-16,17 0 16,-17-1-1,-1-17-15,1 0 0,-18-17 16,17 17-16</inkml:trace>
  <inkml:trace contextRef="#ctx0" brushRef="#br1" timeOffset="-205412.285">27887 11448 0,'0'53'15,"18"-18"-15,-1 18 16,1-36-16,17 19 15,-17-36 1,0 0-16,17-18 16</inkml:trace>
  <inkml:trace contextRef="#ctx0" brushRef="#br1" timeOffset="-205132.563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-204277.124">27852 11994 0,'17'0'15,"-17"18"-15,18 0 16,-18 17-16,18 36 15,-18-19-15,0 19 16,17-36-16,-17-17 16,0 0-16,0-1 0</inkml:trace>
  <inkml:trace contextRef="#ctx0" brushRef="#br1" timeOffset="-203660.514">26793 13300 0,'0'-36'16,"36"19"-1,-19 17-15,19-18 16,17 18-1,-18 0-15,-17 0 0,-1 0 16,-17 18-16,18-18 0</inkml:trace>
  <inkml:trace contextRef="#ctx0" brushRef="#br1" timeOffset="-203514.985">26882 13159 0,'35'53'15,"-35"-18"-15,18 35 16,-1-34-16,19 34 16,-19-35-1,1 1-15</inkml:trace>
  <inkml:trace contextRef="#ctx0" brushRef="#br1" timeOffset="-203170.326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-202903.468">27623 12841 0,'17'0'0,"1"-18"16,17 1-1,0-1 1,-17 18 0,-18-17-16</inkml:trace>
  <inkml:trace contextRef="#ctx0" brushRef="#br1" timeOffset="-202781.938">27693 12894 0,'0'88'16,"35"-52"-1,-17-19-15,17 1 16,1-1-16,-19-17 16,1 0-16</inkml:trace>
  <inkml:trace contextRef="#ctx0" brushRef="#br1" timeOffset="-202618.939">27922 12929 0,'18'36'16,"0"17"-1,-18-36-15,35 1 16,-17-18-16,-1 0 0</inkml:trace>
  <inkml:trace contextRef="#ctx0" brushRef="#br1" timeOffset="-202325.546">28063 12823 0,'18'0'15,"0"0"-15,-1 0 0,1 18 16,17 0-16,-17-1 16,0 19-1,-1-19-15,-17 1 16,0 0-16,0-1 15,-17 1-15,-1-18 16,0 18-16,1-1 16,-1 1-16,18-1 15,-18-17 32,1 0-31</inkml:trace>
  <inkml:trace contextRef="#ctx0" brushRef="#br1" timeOffset="-202002.714">27887 13441 0,'0'0'0,"18"17"0,-1-17 16,1 0-16,17 36 16,-17-19-16,0 19 15,-18-19-15,-18 1 16,18 0-16,-18-1 15,1 1-15,17 0 16,-18-18-16,18 17 0,18-17 16,-1 18-1,19-18-15,-19 0 16</inkml:trace>
  <inkml:trace contextRef="#ctx0" brushRef="#br1" timeOffset="-201562.198">26582 14552 0,'35'18'0,"-17"-18"15,17 0-15,53 0 16,-53 0-16,36-18 15</inkml:trace>
  <inkml:trace contextRef="#ctx0" brushRef="#br1" timeOffset="-201422.592">26793 14446 0,'18'71'16,"0"-18"-16,-1 53 15,1-18 1</inkml:trace>
  <inkml:trace contextRef="#ctx0" brushRef="#br1" timeOffset="-201023.673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-200768.104">27587 14041 0,'53'0'15,"-35"-18"-15,35 18 16,-36 0-16</inkml:trace>
  <inkml:trace contextRef="#ctx0" brushRef="#br1" timeOffset="-200589.496">27658 14076 0,'0'70'16,"17"1"-16,1-18 16,-18-35-16,35 17 15,-35-18-15,36 1 16,-19 0-16,1-18 16,17 0-1,-35-18-15</inkml:trace>
  <inkml:trace contextRef="#ctx0" brushRef="#br1" timeOffset="-200401.5">27887 14146 0,'0'53'16,"18"0"-1,-1-35-15,1 35 16,0-36-16,-1 1 0,1-18 16,0 0-16</inkml:trace>
  <inkml:trace contextRef="#ctx0" brushRef="#br1" timeOffset="-200033.27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-199610.515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-199240.097">26864 15699 0,'35'17'16,"1"1"-1,52 0-15,-35-18 16,0 0-16,35 0 16</inkml:trace>
  <inkml:trace contextRef="#ctx0" brushRef="#br1" timeOffset="-199070.843">27093 15540 0,'18'70'16,"0"19"-16,-18-36 15,35 35-15,-35-35 16,18-18-16,-1-17 15</inkml:trace>
  <inkml:trace contextRef="#ctx0" brushRef="#br1" timeOffset="-198672.488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-198438.335">27834 15399 0,'18'-18'16,"35"0"-1,0 18 1,-36-17-16,1 17 0</inkml:trace>
  <inkml:trace contextRef="#ctx0" brushRef="#br1" timeOffset="-198309.578">27905 15363 0,'0'53'16,"17"18"0,1-36-16,0 1 15,17 34 1,-17-17-16,-1-35 15,-17-1-15,18 1 0</inkml:trace>
  <inkml:trace contextRef="#ctx0" brushRef="#br1" timeOffset="-198010.054">28081 15416 0,'18'18'31,"-18"0"-31,0-1 16,17 19-16,-17-19 15,18 19-15,-18-19 16,0 1-16,18-1 15,-18 1 1,17-18-16,-34 0 31,17-18-31</inkml:trace>
  <inkml:trace contextRef="#ctx0" brushRef="#br1" timeOffset="-197774.552">28275 15381 0,'0'18'0</inkml:trace>
  <inkml:trace contextRef="#ctx0" brushRef="#br1" timeOffset="-197186.969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-196540.431">28081 16034 0,'-18'0'31,"18"35"-15,-17 0-16,-1-17 15,18 35-15,18-35 16,-1-1-16,1 1 0,17 17 16,1-35-16,-1 18 15,0-18 1,-17 0-16,17 0 15,-17 0-15,-1 0 16,-17-18-16</inkml:trace>
  <inkml:trace contextRef="#ctx0" brushRef="#br1" timeOffset="-196357.3">28187 16193 0,'0'70'15,"0"-35"-15,18 18 0,-1 18 16,1-36-16,0 18 16</inkml:trace>
  <inkml:trace contextRef="#ctx0" brushRef="#br2" timeOffset="-181214.498">23354 11871 0,'18'0'31,"17"0"-15,18 0-16,-18 0 15,-17 0-15,35 0 16,-36-18-16,18 18 16,-35-17-1</inkml:trace>
  <inkml:trace contextRef="#ctx0" brushRef="#br2" timeOffset="-180998.729">23513 11730 0,'17'0'16,"1"0"-16,0 0 0,34 18 16,-34-1-16,17-17 15,1 18 1,-19-1-16,19 1 15,-36 0-15,0-1 0,17 19 16,-34-36-16,17 17 16,-53 19-16,35-19 15,-17 1-15,-18 17 16,35-17-16</inkml:trace>
  <inkml:trace contextRef="#ctx0" brushRef="#br2" timeOffset="-180470.319">23354 13070 0,'18'18'32,"-1"-18"-32,1 0 15,-1 0-15,19-18 16,-19 18-16,19 0 16,-19-17-16,1 17 15</inkml:trace>
  <inkml:trace contextRef="#ctx0" brushRef="#br2" timeOffset="-180263.98">23460 12929 0,'53'18'16,"-36"-18"-16,19 18 15,-19-1-15,36 1 16,-35 0-16,17-1 15,-35 1-15,18-1 0,-18 19 16,-18-19-16,18 1 16,-35 17-16,17-17 15,0 0-15</inkml:trace>
  <inkml:trace contextRef="#ctx0" brushRef="#br2" timeOffset="-179722.199">23336 14464 0,'36'0'15,"-19"0"1,1 0-16,-1 0 0,19 0 16,-19-18-16,1 18 15,0 0-15,-1 0 0,1 0 16,0 0 0,-18-17-1</inkml:trace>
  <inkml:trace contextRef="#ctx0" brushRef="#br2" timeOffset="-179501.746">23495 14252 0,'18'18'0,"-18"0"16,35 17-16,-35-18 15,35 1-15,-17 0 16,17 17-1,-17-35-15,-18 35 16,0-17-16,0 0 16,0-1-16,-36 1 15,19-1-15,-1 1 16</inkml:trace>
  <inkml:trace contextRef="#ctx0" brushRef="#br2" timeOffset="-179129.668">23336 15681 0,'0'18'0,"18"-18"16,17 35 0,36-35-16,-36 0 15,18 0-15,-35 0 16</inkml:trace>
  <inkml:trace contextRef="#ctx0" brushRef="#br2" timeOffset="-178940.099">23530 15540 0,'36'18'15,"-19"-18"-15,1 17 0,-1 1 16,1-18 0,-18 17-16,0 1 0,-18 0 15,1-1-15,-1-17 16,-17 18-16,0-18 15</inkml:trace>
  <inkml:trace contextRef="#ctx0" brushRef="#br2" timeOffset="-176293.416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-174446.547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-172623.137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-170743.772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-167061.866">30110 13388 0,'17'0'125,"36"-18"-110,-35 18-15,52 0 16,-34-17-16,17 17 16,-36 0-16,18-18 15,-17 18-15,-18 18 31,-18-18-31</inkml:trace>
  <inkml:trace contextRef="#ctx0" brushRef="#br2" timeOffset="-166893.962">30092 13653 0,'18'0'16,"52"0"-16,-17 0 15,53 0 1,-71-18-16,18 18 0,-35 0 16,17 0-16,-17-18 15</inkml:trace>
  <inkml:trace contextRef="#ctx0" brushRef="#br2" timeOffset="-165470.661">31468 11395 0,'0'0'0,"17"0"0,19 0 16,-1 0 0,36-18-16,-36 18 15,18 0-15,17-18 16,-52 18-16,35-17 16,-71 17-1</inkml:trace>
  <inkml:trace contextRef="#ctx0" brushRef="#br2" timeOffset="-164748.797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-164069.734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-163930.825">31979 12118 0,'53'0'16,"-17"-18"-1,69 1-15,-16-1 16,-37 18-16,19-18 15,-36 18-15</inkml:trace>
  <inkml:trace contextRef="#ctx0" brushRef="#br2" timeOffset="-163740.786">32508 11501 0,'36'-18'16,"17"0"-16,0 1 15,-18 17-15,-17 0 16,-1 0-16</inkml:trace>
  <inkml:trace contextRef="#ctx0" brushRef="#br2" timeOffset="-163597.08">32561 11518 0,'0'18'0,"0"52"16,18-34-16,-18-19 15,53 54 1,-35-53-16,17 17 0,-17-18 0,34 1 16,-34-18-16,0 0 15</inkml:trace>
  <inkml:trace contextRef="#ctx0" brushRef="#br2" timeOffset="-163418.028">32861 11642 0,'0'53'0,"18"-18"16,-18-17-16,35 17 15,-17-18-15,-1 1 0,1-18 16</inkml:trace>
  <inkml:trace contextRef="#ctx0" brushRef="#br2" timeOffset="-163123.42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-162429.02">32703 12347 0,'0'18'16,"0"52"-1,0-34-15,17-1 16,1 36-16,-18-54 15,17 18-15,-17-17 16</inkml:trace>
  <inkml:trace contextRef="#ctx0" brushRef="#br2" timeOffset="-161868.16">32015 13282 0,'53'-18'15,"70"18"1,-70 18-16,0-18 0,35 35 16,-88-17-16,0 53 15,-18-36-15,-17 0 16,-35 71-1,-1 0-15,36-71 16,17 18-16,18-18 0,0 18 16,18-35-16,35 17 15,-36-35 1,19 0-16,-19 0 16</inkml:trace>
  <inkml:trace contextRef="#ctx0" brushRef="#br2" timeOffset="-161733.985">32050 13723 0,'35'0'15,"0"-18"-15,36 18 16,-18-17-16,35-1 16,-35 1-16</inkml:trace>
  <inkml:trace contextRef="#ctx0" brushRef="#br2" timeOffset="-161538.644">32544 13088 0,'35'-18'15,"0"18"-15,36 0 16,-36-17-16,-17 17 15,17 0-15,-35 17 16,-18-17-16</inkml:trace>
  <inkml:trace contextRef="#ctx0" brushRef="#br2" timeOffset="-161411.343">32632 13123 0,'-18'18'0,"1"35"16,17-18-16,0 36 15,17-36-15,36 18 16,-17-35-16,34-1 15,-52-17-15,17 0 16,-17-17 0</inkml:trace>
  <inkml:trace contextRef="#ctx0" brushRef="#br2" timeOffset="-161244.741">32879 13229 0,'0'35'16,"18"-17"-16,-18 0 0,17 17 15,1-35-15,17 18 16</inkml:trace>
  <inkml:trace contextRef="#ctx0" brushRef="#br2" timeOffset="-160977.229">33055 13106 0,'18'-36'16,"17"36"-1,-17 0 1,-1 18-16,1 0 16,0-1-16,-1 1 0,-17 0 15,0 17-15,-17 18 16,17-18-16,-18 36 15,18-54-15,0 19 0,0-1 16,0-18 0,18-17-16,-36 0 31,0-17-31,1 17 16,-1-18-16,1 18 0</inkml:trace>
  <inkml:trace contextRef="#ctx0" brushRef="#br2" timeOffset="-160677.565">32773 13705 0,'35'0'16,"1"0"-1,-19 0-15,19 18 0,-19 0 16,-17-1-16,-17 19 16,-19 17-1,1-18-15,17 0 16,1-17-16,-1-1 0,0 19 16,36-19-16,17 1 15,-17-18-15,35-18 16,-35 18-1,-1 0-15</inkml:trace>
  <inkml:trace contextRef="#ctx0" brushRef="#br2" timeOffset="-160081.983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-159987.479">32120 15240 0,'-17'0'16,"-1"0"-16,53 0 0,-52 0 0,52 0 16,0 0-1,1 0-15,34 0 16,-17-18-16,-18 18 0,1-17 16</inkml:trace>
  <inkml:trace contextRef="#ctx0" brushRef="#br2" timeOffset="-159764.127">32544 14534 0,'35'-17'16,"0"17"-16,-17 0 15,53-18 1,-36 18-16,0-17 0,-17 17 0,-1 0 16,-34 0-1</inkml:trace>
  <inkml:trace contextRef="#ctx0" brushRef="#br2" timeOffset="-159615.566">32597 14570 0,'0'53'15,"17"-18"-15,19 18 16,-19-18-16,1-17 0,35 17 16,-36-17-1,1-18-15,0 17 16,-1-17-16</inkml:trace>
  <inkml:trace contextRef="#ctx0" brushRef="#br2" timeOffset="-159447.207">32861 14640 0,'0'36'16,"0"-1"-16,0 0 15,18 0-15,0-17 16,-1-18-1</inkml:trace>
  <inkml:trace contextRef="#ctx0" brushRef="#br2" timeOffset="-159209.466">33002 14552 0,'18'-18'16,"0"18"-16,17 0 31,-35 18-31,18-18 15,-18 18-15,0-1 0,0 19 16,0-19-16,0 19 16,0-19-1,0 1-15,17-18 16,-17 17-16,18-17 16,-18-17-1,17 17-15,-17-18 16</inkml:trace>
  <inkml:trace contextRef="#ctx0" brushRef="#br2" timeOffset="-158463.9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-157985.134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-157848.541">32032 16616 0,'18'0'0,"0"0"15,34 0-15,37 0 16,-36 0-16,52-18 16,-69 18-16,17 0 15</inkml:trace>
  <inkml:trace contextRef="#ctx0" brushRef="#br2" timeOffset="-157430.063">32632 15981 0,'18'0'16,"17"0"0,-17 0-16,17 0 15,18 0-15,-18 0 16,0 0-1,-17 0-15</inkml:trace>
  <inkml:trace contextRef="#ctx0" brushRef="#br2" timeOffset="-157273.513">32685 16104 0,'0'53'15,"0"35"1,53-35-1,-18-35 1,18-18 0,-35 0-1</inkml:trace>
  <inkml:trace contextRef="#ctx0" brushRef="#br2" timeOffset="-157090.477">32914 16193 0,'0'70'15,"35"-17"1,-17-35-16,17-1 16,1-17-1</inkml:trace>
  <inkml:trace contextRef="#ctx0" brushRef="#br2" timeOffset="-156845.263">33108 16016 0,'18'0'15,"-18"18"-15,17-1 0,1 1 16,17 35-1,-35-35 1,0 17 0,0-17-16,-17-1 0,-1 1 15,0-18 1,18 17-16,-17-17 16,-1 0-16,1 0 15</inkml:trace>
  <inkml:trace contextRef="#ctx0" brushRef="#br2" timeOffset="-156495.213">32844 16722 0,'-36'35'16,"19"-17"-16,17 35 15,0-1 1,17-34-16,1 0 0,0-18 16,35 17-1,-18-17-15,-18 0 0,1 0 16,0 0-16,-1-17 15,-34 17 1,-19 0-16,1 53 16,35-36-16,-17 19 15,17-1-15,0 35 16,17-34-16</inkml:trace>
  <inkml:trace contextRef="#ctx0" brushRef="#br2" timeOffset="-155161.306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-152469.03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-142983.156">4392 12947 0,'18'0'15,"-18"18"-15,35-1 16,0-17-16,36 18 16,-36-18-16,71-18 15,-71 18-15,36-35 16,-36 35-16,-17 0 16</inkml:trace>
  <inkml:trace contextRef="#ctx0" brushRef="#br2" timeOffset="-142829.97">4480 13247 0,'53'17'16,"0"-17"-16,18 0 16,-18 0-16,-18 0 15,18 0-15,-18 0 16</inkml:trace>
  <inkml:trace contextRef="#ctx0" brushRef="#br2" timeOffset="-141923.387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-141741.557">2452 13123 0,'35'0'16,"-17"0"-16,52 0 16,-34 0-16,52-17 15,-35-1-15,17 0 16,-34 1-16</inkml:trace>
  <inkml:trace contextRef="#ctx0" brushRef="#br2" timeOffset="-141497.515">2928 12259 0,'35'0'16,"-17"-18"-16,53 1 16,-36-1-16,0 0 0,0 18 15,1-17-15,-1 17 16</inkml:trace>
  <inkml:trace contextRef="#ctx0" brushRef="#br2" timeOffset="-141235.525">2999 12312 0,'-18'71'15,"18"-1"1,0-35-16,18 1 0,17 17 15,-17-36-15,17 18 16,0-35-16,0 18 16,18-18-1,0-18-15,-35 1 16,17 17-16,-17 0 0,-18-18 16</inkml:trace>
  <inkml:trace contextRef="#ctx0" brushRef="#br2" timeOffset="-140990.44">3440 12330 0,'0'17'0,"0"19"15,0-1-15,0-18 16,0 19-16,0-1 16,0-17-16,0-1 15,17-17 1</inkml:trace>
  <inkml:trace contextRef="#ctx0" brushRef="#br2" timeOffset="-140630.386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-109401.972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-108891.318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-108513.188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-107684.272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-97768.639">32120 10672 0,'0'-18'32,"0"0"-17,18 18 1,-18 18 31,-18 17-32,18 0-15,0 1 16,18 52-16,-18-35 16,18 0-16,-18 0 0,17 35 15,-17-53-15,36 36 16,-36-36-1,17 0-15,1 18 16,-18-35-16,18-1 16,-36-17-16</inkml:trace>
  <inkml:trace contextRef="#ctx0" brushRef="#br0" timeOffset="-97446.333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-95928.036">2593 11042 0,'0'18'15,"0"17"1,0 35 0,18-34-16,-18 17 15,0-18-15,0 71 16,0-71-16,0 18 0,17-18 16,-17 0-16,18 1 15,-18-1-15,0-17 16,0-1-16,0 1 15,-18-18 1</inkml:trace>
  <inkml:trace contextRef="#ctx0" brushRef="#br0" timeOffset="-95683.9">2434 11553 0,'35'71'16,"1"-18"-16,-1 0 15,0-35-15,18 17 16,-35-35-16,17 0 16,-17 0-16,17-18 0,-17 1 15,35-54-15,-18 36 16,-17-18-16,34 0 15,-52 35-15</inkml:trace>
  <inkml:trace contextRef="#ctx0" brushRef="#br0" timeOffset="-89154.543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-80979.03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-80373.733">10866 8678 0,'17'-17'31,"1"17"-16,35 0-15,-18 0 0,0-18 16,-17 18-16,17 0 16,1 0-16,-19-18 0,18 18 15</inkml:trace>
  <inkml:trace contextRef="#ctx0" brushRef="#br0" timeOffset="-80033.538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-79688.319">11377 8714 0,'0'17'32,"0"19"-17,18-19-15,-18 36 0,17-35 16,-17 17-16,18 0 16,0-17-1,-1-18 1,1 0-1</inkml:trace>
  <inkml:trace contextRef="#ctx0" brushRef="#br0" timeOffset="-79238.787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-64067.997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-63094.054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-62632.25">18362 16669 0,'18'0'15,"17"0"1,-17 0-16,-1 0 0,1-18 15,0 18-15,17 0 16,-18 0-16,1 0 16,-36-18-1</inkml:trace>
  <inkml:trace contextRef="#ctx0" brushRef="#br1" timeOffset="-62322.144">18397 16686 0,'0'18'0,"-17"-18"16,17 18-16,0-1 15,0 1-15,0 17 16,0-17-16,17-18 15,-17 35-15,18-35 16,-18 18-16,18-18 16,-18 17-16,17 1 15,1-18 1,-18 18 0,18-18-16,-1 0 15,1 0-15,-1 0 16</inkml:trace>
  <inkml:trace contextRef="#ctx0" brushRef="#br1" timeOffset="-61931.777">18662 16722 0,'0'17'31,"18"1"-31,-18 35 16,0-35-16,0 17 16,0-18-16,0 1 0,17 0 15,-17-36 16</inkml:trace>
  <inkml:trace contextRef="#ctx0" brushRef="#br1" timeOffset="-61570.399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-58361.838">19826 16757 0,'0'18'15,"0"17"1,0 0-16,0 18 15,-18-18-15,18 1 16,0-1-16,36 53 16,-19-70-16,19-1 15,-19-17-15,19 0 16,17-17-16,-36-1 16</inkml:trace>
  <inkml:trace contextRef="#ctx0" brushRef="#br1" timeOffset="-58151.107">20108 16880 0,'0'36'16,"18"-1"-1,17 0 1,1-35-1,-1 0-15,35 0 16,-17 0-16,-35-17 16,0-1-16</inkml:trace>
  <inkml:trace contextRef="#ctx0" brushRef="#br1" timeOffset="-58018.266">20338 16898 0,'17'71'16,"-17"-36"-16,18 18 15,0-18-15</inkml:trace>
  <inkml:trace contextRef="#ctx0" brushRef="#br1" timeOffset="-57840.075">20567 17163 0,'-18'35'0,"18"-17"16</inkml:trace>
  <inkml:trace contextRef="#ctx0" brushRef="#br1" timeOffset="-57617.921">20884 17004 0,'-17'70'16,"34"-17"-16,1-17 15,17-1 1,-17-17-16</inkml:trace>
  <inkml:trace contextRef="#ctx0" brushRef="#br1" timeOffset="-57412.24">21131 16916 0,'53'88'16,"-35"-35"-16,0-18 0,17 36 15,-17-36 1,-18 0-16,0 0 0,-18-17 16</inkml:trace>
  <inkml:trace contextRef="#ctx0" brushRef="#br3" timeOffset="-25984.204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-19443.157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-19055.984">2558 16563 0,'17'0'47,"19"0"-31,-1 0-16,-18-18 0,19 18 15,-19-17-15,1 17 0,0 0 16,17-18-1</inkml:trace>
  <inkml:trace contextRef="#ctx0" brushRef="#br3" timeOffset="-18838.761">2611 16598 0,'0'71'15,"-18"-36"1,0 36 0,18-18-16,0-18 0,0 0 0,18 18 15,0-35-15,34-1 16,-16-17-16,17 0 16,-18-17-1,0-19-15</inkml:trace>
  <inkml:trace contextRef="#ctx0" brushRef="#br3" timeOffset="-18576.979">2963 16598 0,'-17'35'15,"-1"18"-15,18-17 16,0-19-16,0 19 16,0-19-16,18 1 15,-1-18 1</inkml:trace>
  <inkml:trace contextRef="#ctx0" brushRef="#br3" timeOffset="-18272.383">3069 16475 0,'35'0'0,"18"0"16,-17 17 0,-19-17-16,19 36 15,-1 17 1,-18-36-16,1 54 16,-18-36-16,18 0 15,-18 1-15,0-19 0,-18 36 16,0-35-1,1-1-15,-36 1 0,35-18 16,1 0-16,-1-18 16,18 1-1</inkml:trace>
  <inkml:trace contextRef="#ctx0" brushRef="#br3" timeOffset="-17993.216">3634 17074 0,'0'18'0,"35"-18"15,-17 0-15,34-18 16,-34 18-16,0 0 0</inkml:trace>
  <inkml:trace contextRef="#ctx0" brushRef="#br3" timeOffset="-17864.815">3651 17392 0,'53'0'16,"-35"0"-16,-1-18 16</inkml:trace>
  <inkml:trace contextRef="#ctx0" brushRef="#br3" timeOffset="-17293.441">4180 15822 0,'0'18'16,"18"-1"-16,0-17 15,35 0 1,-36-17-16,19 17 0,-1-18 0,0 18 15,0-18 1</inkml:trace>
  <inkml:trace contextRef="#ctx0" brushRef="#br3" timeOffset="-16857.269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-16130.273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-15919.206">5062 15646 0,'0'-18'0,"18"0"16,0 18-16,35-35 15,-18 18-15,18-19 16,-36 19-16,19 17 15,-54 0 1</inkml:trace>
  <inkml:trace contextRef="#ctx0" brushRef="#br3" timeOffset="-15762.418">5133 15663 0,'18'36'0,"-1"-19"15,-17 19-15,18-19 0,-18 1 16,17-1-16,1 1 16,0-18-16,-1 0 15,1 0-15</inkml:trace>
  <inkml:trace contextRef="#ctx0" brushRef="#br3" timeOffset="-15579.529">5398 15628 0,'0'18'0,"0"17"0,0-17 16,0 17-16,0-17 16,35-1-16,-18-17 15,1-17 1</inkml:trace>
  <inkml:trace contextRef="#ctx0" brushRef="#br3" timeOffset="-15290.986">5539 15416 0,'17'0'16,"1"0"-1,0 0-15,17 18 16,-18 0-16,1-1 16,17 19-16,-35-1 15,18-17-15,-18 34 16,18-34-16,-18 0 0,-18 17 16,18-17-1,-35-18 1,17 0-16,0 0 15,1 0-15,-1-18 16,1 18-16</inkml:trace>
  <inkml:trace contextRef="#ctx0" brushRef="#br3" timeOffset="-14535.259">5468 16122 0,'-18'0'16,"18"18"-1,0-1-15,0 1 16,18 0-16,-18 34 15,0-34-15,0 0 0,0 17 16,18 0 0</inkml:trace>
  <inkml:trace contextRef="#ctx0" brushRef="#br3" timeOffset="-14165.813">5203 16704 0,'18'0'31,"-18"35"-15</inkml:trace>
  <inkml:trace contextRef="#ctx0" brushRef="#br3" timeOffset="-14017.224">5256 16986 0,'0'18'16,"18"-18"-16,-18 18 16</inkml:trace>
  <inkml:trace contextRef="#ctx0" brushRef="#br3" timeOffset="-13761.126">5362 17339 0,'18'18'15,"-18"-1"-15</inkml:trace>
  <inkml:trace contextRef="#ctx0" brushRef="#br3" timeOffset="-13610.877">5415 17533 0,'0'35'15,"0"-17"1</inkml:trace>
  <inkml:trace contextRef="#ctx0" brushRef="#br3" timeOffset="-13333.063">4904 18221 0,'17'0'16</inkml:trace>
  <inkml:trace contextRef="#ctx0" brushRef="#br3" timeOffset="-13267.618">5009 18327 0,'18'17'15</inkml:trace>
  <inkml:trace contextRef="#ctx0" brushRef="#br3" timeOffset="-12883.399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-12671.719">5292 17815 0,'17'0'31,"1"0"-31,35-17 16,-18-1-16,0 0 15,-17 18-15</inkml:trace>
  <inkml:trace contextRef="#ctx0" brushRef="#br3" timeOffset="-12531.652">5380 17868 0,'0'35'15,"0"1"-15,18-1 16,-1 0-16,1-17 15,-1 0-15,1-18 16,0 17 0,-1-17-16</inkml:trace>
  <inkml:trace contextRef="#ctx0" brushRef="#br3" timeOffset="-12366.217">5592 17833 0,'-18'35'16,"0"18"-1,18-35-15,0-1 0,18 1 16,0-18-16,-1 0 0,1-18 0</inkml:trace>
  <inkml:trace contextRef="#ctx0" brushRef="#br3" timeOffset="-12104.571">5715 17709 0,'18'0'0,"-1"0"16,1 0 0,0 0-16,-1 0 0,18 18 15,1 17 1,-36-17-16,17 0 15,-17 17 1,0-17-16,0 17 16,-17-35-16,-1 17 0,0 1 15,-17-18 1,18 0-16,-1 0 16</inkml:trace>
  <inkml:trace contextRef="#ctx0" brushRef="#br3" timeOffset="-11874.702">5592 18221 0,'-18'35'16,"0"18"-1,36-35-15,-18-1 16,35 1 0,0 0-16,1-18 15,-19 0-15,1 0 16,0 0-16</inkml:trace>
  <inkml:trace contextRef="#ctx0" brushRef="#br3" timeOffset="-11735.488">5697 18362 0,'0'35'16,"0"1"0,0 17-16,18-1 15,-18-34-15,18-18 16,-1 0-16</inkml:trace>
  <inkml:trace contextRef="#ctx0" brushRef="#br3" timeOffset="-10842.635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-10028.539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-7260.564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-6653.71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-6180.997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-5909.117">30621 476 0,'18'0'15,"35"18"1,-36-18-16,36-18 15,-17 18-15,-19 0 0,1 0 16</inkml:trace>
  <inkml:trace contextRef="#ctx0" brushRef="#br3" timeOffset="-5713.223">30656 600 0,'18'53'15,"-18"-36"-15,18 19 16,17 16-16,-35-34 16,18-18-16,-1 18 0,19-1 15,-19 1 1,1-18-16,-1 18 16,1-18-16,0 0 0,-1 0 15</inkml:trace>
  <inkml:trace contextRef="#ctx0" brushRef="#br3" timeOffset="-5514.224">31044 653 0,'0'35'15,"18"18"1,0-18 0,17-35-1,-17 0-15</inkml:trace>
  <inkml:trace contextRef="#ctx0" brushRef="#br3" timeOffset="-5193.394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-3834.181">6826 17268 0,'18'18'16,"17"-18"0,53-18-1,-35 18-15,35-17 16,-35-1-16,-17 18 16,34-17-1,-52 17-15,-18 17 0</inkml:trace>
  <inkml:trace contextRef="#ctx0" brushRef="#br3" timeOffset="-3689.107">6879 17533 0,'53'0'16,"0"-18"-16,35-34 15,-35 34-15,-18 0 0,36 1 16,-36 17-1</inkml:trace>
  <inkml:trace contextRef="#ctx0" brushRef="#br3" timeOffset="-2576.939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-2177.704">8749 17022 0,'-18'0'0,"1"35"16,-1 0 0,18 0-16,-18 71 15,18-35-15,0-1 0,0 89 16,36 0 0,-19-106-16,1 0 0,0 0 15,34 17 1,-16-52-16,-19-1 0,1 1 15,17-18-15,1-18 16</inkml:trace>
  <inkml:trace contextRef="#ctx0" brushRef="#br3" timeOffset="-1804.758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-1639.066">9208 17762 0,'17'0'31,"36"-35"-31,-35 35 16,17-18-16,36 1 16,-54 17-16,18 0 0,1 0 15,-19 0-15</inkml:trace>
  <inkml:trace contextRef="#ctx0" brushRef="#br3" timeOffset="-1343.608">9543 17145 0,'17'0'16,"19"0"0,-19-18-16,1 18 15,-1 0 1,1 0-16,0 0 0,-1 0 16,-17-17-1</inkml:trace>
  <inkml:trace contextRef="#ctx0" brushRef="#br3" timeOffset="-1155.186">9543 17180 0,'17'18'16,"-17"17"-16,0 0 16,18 18-16,0-35 15,-18 17-15,17 18 16,1-35-16,17 0 15,-17-1-15,35-34 16,-18-1-16,0 0 16</inkml:trace>
  <inkml:trace contextRef="#ctx0" brushRef="#br3" timeOffset="-970.716">9878 17286 0,'0'35'15,"17"18"1,19-17 0</inkml:trace>
  <inkml:trace contextRef="#ctx0" brushRef="#br3" timeOffset="-648.34">10019 17163 0,'18'0'0,"-1"-18"16,1 18-16,-1 0 15,-17 35 1,18-17-16,-18 35 16,18 0-1,-18-18-15,17-17 0,-17-1 16,18 1 0,0 0-16,-18-1 0,0 1 31,-18-18-31,0 0 15,1 0-15,-19 0 16,19 0-16</inkml:trace>
  <inkml:trace contextRef="#ctx0" brushRef="#br3" timeOffset="-358.015">10319 17145 0,'17'18'31,"36"17"-15,-35 0-16,17 0 0,18 54 15,-35-36-15,-1 0 16,1 70 0,0-17-16,-36-53 0,18-18 15,-35 0-15,0 18 16,-1-18-16,-17 1 16</inkml:trace>
  <inkml:trace contextRef="#ctx0" brushRef="#br3" timeOffset="1026.727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1382.31">8026 18521 0,'35'0'0,"0"-18"16,1-35-1,-1 18-15,-18-36 16,1 36-16,0 0 16,-18 17-16,0 1 15,17 34 16,19 1-15,-19-18-16,36 35 16,-35-17-16,17-1 15,0 1-15,1 0 16,-19-1-16,1-17 16</inkml:trace>
  <inkml:trace contextRef="#ctx0" brushRef="#br3" timeOffset="4991.239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5463.795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32941.246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33324.868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35195.454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36340.046">14605 14693 0,'0'18'47,"0"17"-47,0-17 16,0 17-16,0-17 15,0 17-15,0 0 16,-18 18-16,18 0 0,0 0 16,0 70-1,18-52-15,-18-18 0,18-18 16,-1 53-16,1-35 16,-18-35-1,18-18-15,-1-18 31,-17-17-15,-17 0-16</inkml:trace>
  <inkml:trace contextRef="#ctx0" brushRef="#br0" timeOffset="36833.54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38118.563">18662 17533 0,'0'35'0,"18"1"16,-18-1-16,17 18 0,-17 0 16,53 70-1,-35-52-15,-1-1 0,19-17 16,-1 0-16,-17 0 0,17-18 15,-17 1-15,-1-19 0,1 1 16,-1-18-16,-34-18 16,-1-35-1,1 36 1</inkml:trace>
  <inkml:trace contextRef="#ctx0" brushRef="#br0" timeOffset="38452.969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0911.135">582 17445 0,'-18'0'16,"36"0"0,0 0-1,-1 18-15,19-18 16,-19 0-16,36 17 15,-18-17-15,1 0 16,17 18-16,-18-18 16,0 0-16,18 0 15,-35 0-15,17 0 16,-17 0-16,-18 17 16,17-34-1,-17-1-15</inkml:trace>
  <inkml:trace contextRef="#ctx0" brushRef="#br0" timeOffset="41188.432">864 17304 0,'18'17'15,"0"1"-15,17 0 16,0 17-16,0-35 15,18 18 1,-17-1-16,-1 1 16,-17 17-16,17 0 15,-35-17-15,0 17 16,-18-17-16,1 0 16,-1-1-16,-35 1 15,35-18-15,-17 0 16,17 18-16,1-1 15,17 1-15</inkml:trace>
  <inkml:trace contextRef="#ctx0" brushRef="#br0" timeOffset="42279.836">7708 18203 0,'0'18'47,"18"-18"-16,17-18-15,36 18-16,-36 0 0,18 0 16,53-17-1,0 17-15,-71 0 16,53 0 0,-53 17-16,1-17 0,-1 0 0,-18 0 15</inkml:trace>
  <inkml:trace contextRef="#ctx0" brushRef="#br0" timeOffset="42779.553">9172 18256 0,'18'18'16,"35"0"0,0-18-16,35 0 15,-35 0-15,0 0 16,0 0-16,52 0 16,-52 0-16,-17 17 0,17-17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">21678 6668 0,'0'17'94,"0"18"-78,0 1-1,0-1-15,0 36 16,0-36-16,18 0 0,-18 0 16,35 18-16,-35-17 15,35 16 1,-17-34-16,17-18 0,1 18 16,-19-18-16,1 0 15,-18-18-15</inkml:trace>
  <inkml:trace contextRef="#ctx0" brushRef="#br0" timeOffset="16232.233">22031 6703 0,'-18'0'16,"1"0"-16,-1 17 16,18 1-16,-18 0 15,18-1-15,0 1 0,0 0 16,18 35-16,0-36 15,-1 1-15,19-18 0,-19 17 16,1 1 0,17-18-16,0 0 0,1 0 15,-19 0-15,1-18 16,0 18-16,-18-17 0</inkml:trace>
  <inkml:trace contextRef="#ctx0" brushRef="#br0" timeOffset="16461.529">22207 6738 0,'0'18'0,"0"35"15,0-18-15,18 0 16,-18-17-16,0 17 0,0-17 16,18 17-16,-18 0 15,0-17-15,17 0 16,-17-1 0</inkml:trace>
  <inkml:trace contextRef="#ctx0" brushRef="#br0" timeOffset="16699.447">22525 6950 0,'0'17'15,"-18"1"-15,1 35 16,17-35-16,-18-1 16,18 1-16,-18-1 0,18 1 15</inkml:trace>
  <inkml:trace contextRef="#ctx0" brushRef="#br0" timeOffset="16915.931">22684 6897 0,'17'35'15,"-17"-17"-15,18 17 16,-18 0-16,0-17 0,18 0 15,-18-1 1,17-17-16,1 0 16</inkml:trace>
  <inkml:trace contextRef="#ctx0" brushRef="#br0" timeOffset="17150.101">22825 6668 0,'35'52'15,"0"19"1,-17-36-16,17 36 16,0-1-1,-35-34-15,0-1 0,0-17 16,-17 34-1,-1-16-15,1-19 0,-1 1 16</inkml:trace>
  <inkml:trace contextRef="#ctx0" brushRef="#br0" timeOffset="17945.91">24518 6685 0,'-18'0'16,"18"18"-16,-17 35 15,-1-18-15,1 36 16,17-19-16,17-16 0,1 52 15,-1-35 1,1-18-16,0-17 0,-1 17 16,1-17-16,0-1 0,17 1 15,-17-18-15</inkml:trace>
  <inkml:trace contextRef="#ctx0" brushRef="#br0" timeOffset="19607.685">24836 6720 0,'-18'0'16,"0"18"-1,18 0-15,0-1 16,-17-17-16,17 18 0,0 0 15,17 17-15,1-17 16,0-1 0,17-17-16,0 18 15,0-18-15,-17 0 16,0 0-16,-1-18 0,-17 1 31</inkml:trace>
  <inkml:trace contextRef="#ctx0" brushRef="#br0" timeOffset="19786.411">24941 6773 0,'0'53'0,"-17"53"15,34-35 1,1-18-1,0-18 1</inkml:trace>
  <inkml:trace contextRef="#ctx0" brushRef="#br0" timeOffset="19974.992">25206 6967 0,'0'36'16,"0"-19"-16,0 1 0,0 17 15,-18-17 1,18 35-16,-17-53 16,17 17-16</inkml:trace>
  <inkml:trace contextRef="#ctx0" brushRef="#br0" timeOffset="20331.634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">25594 6650 0,'18'0'16,"17"0"-16,18 18 15,-18-1-15,18 54 16,-18-18-1,-17 0-15,0 35 16,-1-53-16,-17 18 0,-35 0 16,17-18-16,-17 0 15,0-17-15,0 0 0,-1-1 16,1-17-16,17 18 16</inkml:trace>
  <inkml:trace contextRef="#ctx0" brushRef="#br0" timeOffset="21188.706">26458 6720 0,'-17'0'16,"17"18"0,-18 17-16,0 18 15,18 0-15,0 18 16,0-36-16,0 36 15,18-36-15,17 18 16,-17-36 0,17 1-16,-17 0 15</inkml:trace>
  <inkml:trace contextRef="#ctx0" brushRef="#br0" timeOffset="22617.173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">27023 7073 0,'-18'35'0,"1"-17"16,17 0-16,0 17 15,0-17 1,17-18 0</inkml:trace>
  <inkml:trace contextRef="#ctx0" brushRef="#br0" timeOffset="23025.234">27217 6932 0,'0'18'0,"0"35"16,0-18-16,0-17 16,17 34-1,-17-34-15,18 17 16,0-17-1,-1 0-15,-17-36 0</inkml:trace>
  <inkml:trace contextRef="#ctx0" brushRef="#br0" timeOffset="23235.265">27411 6844 0,'35'53'16,"0"17"-16,1 1 16,-36-36-16,17 0 15,-17 18-15,0-17 16,-17-1-16,-1-17 16,-17 17-1,17-35-15</inkml:trace>
  <inkml:trace contextRef="#ctx0" brushRef="#br0" timeOffset="24624.557">28822 6738 0,'0'18'140,"0"-1"-124,0 19-16,0-1 15,0 35 1,0-34-16,0-1 0,0 18 16,18-18-16,-1 18 15,1-18-15,17 1 16,-17-19-16,-1 1 0,1 0 16,0-1-16,-1-17 15,1 0-15,-18-17 16</inkml:trace>
  <inkml:trace contextRef="#ctx0" brushRef="#br0" timeOffset="25086.376">29263 6826 0,'0'-17'15,"-18"34"48,1 19-48,17-19-15,-18 1 0,18-1 0,0 1 16,0 0 0,0-1-16,35 1 15,-17 0-15,35-1 16,-36-17-16,36 18 15,-35-18-15,35 0 16,-35 0-16,17-18 16,-17 1-16,-36 17 31</inkml:trace>
  <inkml:trace contextRef="#ctx0" brushRef="#br0" timeOffset="25363.127">29422 6879 0,'0'53'16,"0"-18"-16,17 36 15,-17-53-15,0 17 0,18 0 16,0-17-16,-18-1 16,17-17-16,-17 18 15</inkml:trace>
  <inkml:trace contextRef="#ctx0" brushRef="#br0" timeOffset="25593.826">29792 7091 0,'-18'35'0,"1"-17"16,-18 17-1,17-17-15,18-1 0,-18 1 0,1 0 16,-1-18 0</inkml:trace>
  <inkml:trace contextRef="#ctx0" brushRef="#br0" timeOffset="25842.623">29933 6967 0,'0'53'16,"18"0"0,-1-35-16,1 35 15,0-18-15,-18-17 0,17-1 16,1-17 0</inkml:trace>
  <inkml:trace contextRef="#ctx0" brushRef="#br0" timeOffset="26110.257">30074 6668 0,'18'0'16,"35"35"-1,-18-18-15,18 54 16,-35-36-16,35 53 16,-36-35-16,-17 0 0,18 53 15,-18-53-15,-18 35 16,1-52-16,-1 16 16,-17-16-1,17-19-15</inkml:trace>
  <inkml:trace contextRef="#ctx0" brushRef="#br0" timeOffset="32616.076">21643 9384 0,'18'-18'15,"-36"36"16,18 17-31,0 0 16,-18 18-16,18-17 16,0 34-16,0-35 15,18 18 1,-18-35-16,35 17 16,-17-17-16,17-18 15,-17-18-15,17 1 16</inkml:trace>
  <inkml:trace contextRef="#ctx0" brushRef="#br0" timeOffset="32855.594">21960 9402 0,'-17'17'16,"-1"18"-1,18-17 1,0 0-16,18 17 0,-1-17 16,19-1-16,-19-17 15,36 0 1,-35 0-16,17 0 16,-17 0-16</inkml:trace>
  <inkml:trace contextRef="#ctx0" brushRef="#br0" timeOffset="33016.719">22102 9419 0,'17'53'16,"-17"0"-16,18-18 0,-18-17 15,0 17-15,17 0 16,-17-17-16,0 0 15</inkml:trace>
  <inkml:trace contextRef="#ctx0" brushRef="#br0" timeOffset="33178.845">22313 9631 0,'-17'35'15,"-1"0"-15,0-17 16,18 0-16,0-1 16,0 1-16</inkml:trace>
  <inkml:trace contextRef="#ctx0" brushRef="#br0" timeOffset="33383.255">22543 9507 0,'0'36'16,"0"17"0,0-18-1,0-18-15,17 1 0,1 0 16,-1-18-1</inkml:trace>
  <inkml:trace contextRef="#ctx0" brushRef="#br0" timeOffset="33606.453">22701 9331 0,'18'0'15,"17"53"-15,0-18 16,1 36-16,-19-36 16,1 36-1,-18-36-15,0 35 16,0-34-16,-18 17 16,1-18-16,-1-35 0,0 18 15</inkml:trace>
  <inkml:trace contextRef="#ctx0" brushRef="#br0" timeOffset="34219.57">25788 9419 0,'18'0'16,"-18"-17"-1,-18 52 1,18-18-16,-35 36 15,17-17-15,18-1 0,0 0 16,0 0-16,0 1 16,0-19-16,0 19 0,18-1 0,17-17 15,-17-1-15,35-17 16,0 0 0</inkml:trace>
  <inkml:trace contextRef="#ctx0" brushRef="#br0" timeOffset="34462.751">26035 9437 0,'-18'53'15,"1"-18"1,17-17-16,17-1 15,1 1-15,0 0 0,35-1 16,-36-17-16,36 0 16,-18 0-16,-17 0 15,0-17-15,-1-1 16</inkml:trace>
  <inkml:trace contextRef="#ctx0" brushRef="#br0" timeOffset="34611.806">26194 9507 0,'0'71'16,"0"-53"-16,0 52 0,0-52 16,0 35-1,17-18-15</inkml:trace>
  <inkml:trace contextRef="#ctx0" brushRef="#br0" timeOffset="34802.636">26370 9631 0,'0'53'16,"-17"-18"-1,17 0-15,0-17 32</inkml:trace>
  <inkml:trace contextRef="#ctx0" brushRef="#br0" timeOffset="35040.661">26564 9490 0,'-17'53'16,"17"17"-1,17-17 1,1 0-1,-18-35 1,17-18-16</inkml:trace>
  <inkml:trace contextRef="#ctx0" brushRef="#br0" timeOffset="35273.424">26670 9313 0,'18'18'0,"-1"0"15,1 17-15,0-17 0,52 52 16,-35-35 0,18 36-16,-35-36 15,-18 0-15,18 36 16,-54 17-16,1-52 15,-36 34 1</inkml:trace>
  <inkml:trace contextRef="#ctx0" brushRef="#br0" timeOffset="41749.787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 timeOffset="42059.751">1958 10301 0,'0'-18'0,"35"1"16,-17-1-16,35-52 16,-18 17-1,0 0-15,1 18 0,17-36 16,-18 36 0,-18 35-16,1 0 0,0 17 15,-1 19 1,1-19-16,0 36 15,-1-18-15,19 1 16,-19-19-16,1 1 16,35 35-16,-36-35 15</inkml:trace>
  <inkml:trace contextRef="#ctx0" brushRef="#br0" timeOffset="42342.828">2999 10901 0,'35'17'15,"-17"1"1,-1 17-16,36 18 16,-35-17-16,17-19 0,0 19 15,-17-1-15,17-18 0,18 19 16,-35-36-16,-1 0 16</inkml:trace>
  <inkml:trace contextRef="#ctx0" brushRef="#br0" timeOffset="42526.672">3157 10989 0,'-70'124'15,"17"-19"1,35-52-16,1 0 15,34-53-15</inkml:trace>
  <inkml:trace contextRef="#ctx0" brushRef="#br0" timeOffset="42753.918">3581 10901 0,'53'0'16,"0"0"-1,-18 0-15,0 0 0,-17 0 16,-18 17-16</inkml:trace>
  <inkml:trace contextRef="#ctx0" brushRef="#br0" timeOffset="42876.863">3634 11130 0,'70'0'15,"18"-17"1,-70 17-16</inkml:trace>
  <inkml:trace contextRef="#ctx0" brushRef="#br0" timeOffset="43612.373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 timeOffset="43844.288">4410 10583 0,'0'-17'15,"17"17"1,1-18-16,35 18 16,-35 0-16,52 0 15,-52 0-15,-1 0 16,19 18-16</inkml:trace>
  <inkml:trace contextRef="#ctx0" brushRef="#br0" timeOffset="44022.896">4516 10619 0,'0'53'16,"17"-1"0,-17-16-16,35-1 15,-35-17-15,18-18 0,0 17 16,-1-17-16,36 0 15,-35-17-15</inkml:trace>
  <inkml:trace contextRef="#ctx0" brushRef="#br0" timeOffset="44311.42">4780 10707 0,'0'35'0,"0"-17"16,18-1-16,17 19 15,-17-19-15,35-17 16,-36 0-16,36 0 16,-53-17-16,35-19 15,-35 19-15,0-19 16,-17 19-16,-1-1 15,-35-17-15,36 35 16,-1 0-16,0 0 0,1-18 16,-1 18-16</inkml:trace>
  <inkml:trace contextRef="#ctx0" brushRef="#br0" timeOffset="44678.706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 timeOffset="45585.641">14887 8008 0,'0'71'0,"0"-18"16,0-1-16,0 1 15,0 18-15,0-1 0,0-17 0,0 71 16,0-89-16,18 0 16,-18 1-1,18-36-15,-18 17 0,0-34 16,0-1 0</inkml:trace>
  <inkml:trace contextRef="#ctx0" brushRef="#br0" timeOffset="45851.813">14693 8132 0,'18'-18'0,"17"-17"16,0-1-16,-17 1 15,17 17-15,18-34 0,-17 16 16,-1 1-16,18-18 15,-36 35-15,1 1 16,0 52 0,-18 0-16,17 1 0,1 69 15,0-52-15,-1-17 16,18 17-16,-17-36 16,17 18-16</inkml:trace>
  <inkml:trace contextRef="#ctx0" brushRef="#br0" timeOffset="46798.66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">13053 8978 0,'-18'-17'16,"36"-19"-1,-18 19-15,35-19 16,0 19-16,-17-1 0,17 0 15,-17 1-15,0 17 16,-1-18-16,1 36 31,-18 17-15,0-17-16,17 35 16,-17-18-16,36 18 15,-1-18-15,0 18 16</inkml:trace>
  <inkml:trace contextRef="#ctx0" brushRef="#br0" timeOffset="48810.954">13617 9331 0,'18'0'0,"0"0"16,-1 0-16,18 0 16,-17 0-16</inkml:trace>
  <inkml:trace contextRef="#ctx0" brushRef="#br0" timeOffset="48915.622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">14870 8996 0,'0'53'15,"0"0"1,35 0 0,-17-36-16,17 36 15,0-35 1,-17-18-16,-1 0 0,1 0 15</inkml:trace>
  <inkml:trace contextRef="#ctx0" brushRef="#br0" timeOffset="49738.593">15117 9031 0,'0'0'0,"17"0"0,1 0 15,17 0 1,0 0-16,-17 0 16,0 35-16,-1-17 15,-17 0-15,0 17 16,0-17-16,0-1 16,-17 1-16,17 0 15,-18-18 1,36 0 46,-1 0-62,1 0 16,0 0-16,17 0 16,-18 0-16,1-18 15</inkml:trace>
  <inkml:trace contextRef="#ctx0" brushRef="#br0" timeOffset="50086.32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">26846 5080 0,'18'18'15,"0"-18"1,17 0-16,-17 0 0,-1 0 0,19 0 16,-19-18-1,1 18-15,-1 0 0,-17-18 16</inkml:trace>
  <inkml:trace contextRef="#ctx0" brushRef="#br0" timeOffset="53992.36">26935 5080 0,'17'0'16,"-52"35"0,35-17-1,0 17-15,-18-17 0,18 52 16,0-52-16,0 17 15,18 1 1,17-1-16,-35-17 16,18-18-16,0 17 0,-1-17 15,1 0 1,-1 18-16,1-18 16,-18 17-1,18-17-15</inkml:trace>
  <inkml:trace contextRef="#ctx0" brushRef="#br0" timeOffset="54510.486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3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0572.903">3281 10777 0,'0'-17'15,"0"34"32,-18-17-31,18 18-16,-35 17 15,17 1-15,-17 16 16,0-16-16,17-1 16,-17 53-1,17-52-15,1-1 0,17 0 0</inkml:trace>
  <inkml:trace contextRef="#ctx0" brushRef="#br0" timeOffset="69036.714">20091 11659 0</inkml:trace>
  <inkml:trace contextRef="#ctx0" brushRef="#br0" timeOffset="69338.514">20091 11659 0,'-18'-17'16,"0"17"-1,1 0 1,34 0 62,19 0-78,-1 17 16,36-17-1,-19 0-15,54 0 16,-35-17-16,17 17 16,-35 0-16,-18-18 0,18 18 15,-35 0-15,-1 0 16,-17-18-16</inkml:trace>
  <inkml:trace contextRef="#ctx0" brushRef="#br0" timeOffset="69809.341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">20020 14305 0,'18'0'47,"17"0"-32,-17 0-15,35 18 16,-18-18-16,71 17 15,-71-17-15,71 18 16,-53-18-16,-18 0 16,36-18-16,-36 18 15,-17 0-15,-36 0 32</inkml:trace>
  <inkml:trace contextRef="#ctx0" brushRef="#br0" timeOffset="71407.302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">11430 7990 0,'0'-17'16,"0"34"77,0 36-77,0-17-16,0 69 16,0-34-16,0 123 15,-18-70 1,18-1-16,-17 0 0,-1-17 0,0 106 15,18-124 1,0 0-16,0-35 0,0 53 16,0-35-1,0-36-15,0-17 0</inkml:trace>
  <inkml:trace contextRef="#ctx0" brushRef="#br0" timeOffset="78039.88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7">10936 10936 0,'18'0'31,"17"18"-15,18-18-1,-35 0-15,35 0 16,-36 0-16,1 0 0,-36 0 31</inkml:trace>
  <inkml:trace contextRef="#ctx0" brushRef="#br0" timeOffset="82089.858">10989 10989 0,'0'53'16,"-18"-18"-16,18 18 15,0-18-15,18-17 16,0 17-16,-1-17 16,1 17-16,0-35 15,-1 0-15,1 18 16,0 0 0</inkml:trace>
  <inkml:trace contextRef="#ctx0" brushRef="#br0" timeOffset="82584.245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">12047 11677 0,'18'0'47,"-18"18"-32,0 17-15,-18 0 16,-17 18-1,17-35-15,1 17 0,-18-17 0,17 17 16,18-17-16</inkml:trace>
  <inkml:trace contextRef="#ctx0" brushRef="#br0" timeOffset="84251.96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8">12876 10936 0,'18'-18'31,"17"18"-15,1-17-16,17-1 16,-36 1-16,18 17 15</inkml:trace>
  <inkml:trace contextRef="#ctx0" brushRef="#br0" timeOffset="84803.999">12947 10936 0,'-18'53'16,"18"-35"-16,0 52 16,0-34-16,0-19 15,18 36-15,0-35 16,-1-1-16,19-17 15,-19 18-15,36-36 16,-35 18 0,-1-17-16</inkml:trace>
  <inkml:trace contextRef="#ctx0" brushRef="#br0" timeOffset="85074.812">13176 10971 0,'36'18'15,"-19"-18"-15,-17 18 0,35-1 16,-17-17-16,0 36 16,-18-19-1,-18 19-15,0-19 16,1 1-16,-1-1 15,18 1 1,18-18 0,-1 0-16,36 0 15,-35-18-15,17 18 16</inkml:trace>
  <inkml:trace contextRef="#ctx0" brushRef="#br0" timeOffset="85431.027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88478.446">10107 12206 0,'-18'18'15,"1"-1"1,17 1-16,-18 35 15,1 0-15,17-18 16,-18 89-16,18-54 16,18 71-16,17-88 15,-18 0-15,36 18 16,-17-54-16,17 1 16,-18-36-1</inkml:trace>
  <inkml:trace contextRef="#ctx0" brushRef="#br0" timeOffset="88862.631">10407 12418 0,'0'17'0,"0"36"16,0-17-16,0 34 16,18-17-16,-18-18 15,17 36-15,1-36 16,0-17-16,-18-1 0,17 1 16,1-18-1</inkml:trace>
  <inkml:trace contextRef="#ctx0" brushRef="#br0" timeOffset="89074.65">10636 12700 0,'18'35'15,"-18"-17"-15,0 0 0,-18 17 0,18-18 16,-17 1-16,-1 17 0,18-17 16,-18 0-16,1 17 15,17-17 1</inkml:trace>
  <inkml:trace contextRef="#ctx0" brushRef="#br0" timeOffset="89313.886">10883 12488 0,'-17'36'16,"-1"-19"-16,0 1 15,18 17-15,0 0 16,18-17-16,0 0 0,17-1 15,-18 1-15,19-18 16,-19 18-16,19-18 16,-19 0-16,1 0 15,0 0-15</inkml:trace>
  <inkml:trace contextRef="#ctx0" brushRef="#br0" timeOffset="89462.586">11007 12682 0,'0'53'16,"-18"-17"-1,18-19-15,18 1 0,-1 17 16,1-17 0</inkml:trace>
  <inkml:trace contextRef="#ctx0" brushRef="#br0" timeOffset="89696.012">11165 12400 0,'53'53'15,"0"35"1,-35-35-16,17 35 15,-35-35-15,0 0 0,18-18 16,-36 1-16,18-1 16,-17 0-16,-1-17 0,0 0 0,-35 17 15,36-17-15</inkml:trace>
  <inkml:trace contextRef="#ctx0" brushRef="#br0" timeOffset="90359.231">12735 12153 0,'-17'-17'16,"-1"34"15,18 36-16,-18 0-15,18-18 0,-17 71 16,17-53-16,0 53 16,17-71-16,-17 0 15,53 36-15,-35-36 16,0-17-16,34 0 16,-16-18-16,-19 0 0,1 0 15</inkml:trace>
  <inkml:trace contextRef="#ctx0" brushRef="#br0" timeOffset="90741.985">13000 12294 0,'18'0'31,"-18"18"-15,0 0-16,17-1 0,-17 19 16,0-19-16,0 1 0,18 17 15,-18 0 1,0-17-16,17 17 16,-17-17-16,18 0 15</inkml:trace>
  <inkml:trace contextRef="#ctx0" brushRef="#br0" timeOffset="90948.25">13282 12559 0,'0'35'15,"0"-17"-15,0-1 16,0 1-16,-18 0 16,1-18-1</inkml:trace>
  <inkml:trace contextRef="#ctx0" brushRef="#br0" timeOffset="91194.011">13564 12330 0,'0'17'15,"18"1"-15,-18 0 0,0 17 16,0-18-1,0 19-15,0-19 0,0 1 0,0 17 16,18-35 0,-1 0-16,1-17 15</inkml:trace>
  <inkml:trace contextRef="#ctx0" brushRef="#br0" timeOffset="91427.392">13723 12030 0,'53'53'16,"18"0"0,-36-36-16,35 36 15,-52-18-15,17 1 16,-17-1-16,-18 0 0,0 53 15,0-52-15,-18 70 16,-17-71 0,17 0-16,-17 0 15</inkml:trace>
  <inkml:trace contextRef="#ctx0" brushRef="#br0" timeOffset="92005.317">13264 12488 0,'18'18'15,"-18"17"1,0-17 0,-18 35-16,18-36 0,-17 1 15,-1 17-15,-17 18 16,17-35-16</inkml:trace>
  <inkml:trace contextRef="#ctx0" brushRef="#br0" timeOffset="95508.245">21608 12206 0</inkml:trace>
  <inkml:trace contextRef="#ctx0" brushRef="#br0" timeOffset="95724.999">21608 12206 0,'35'-18'0,"-70"36"0,88-36 31,-53 1-31,-18 17 32,0 0-17,1 53 1,17-36-16,0 54 15,0-36-15,17 53 16,-17-52-16,18-1 16,0 0-16,-1-17 0,1 17 0,17-17 15,0-1 1,-17-17-16,0-17 16</inkml:trace>
  <inkml:trace contextRef="#ctx0" brushRef="#br0" timeOffset="96025.2">21925 12153 0,'0'18'16,"18"17"-1,-1-17-15,1 35 16,-18-18-16,18 0 16,-18 1-16,0-19 15,0 36-15,0-35 16,0-1-16,17 1 15,1 0 1</inkml:trace>
  <inkml:trace contextRef="#ctx0" brushRef="#br0" timeOffset="96203.664">22225 12471 0,'-18'35'15,"1"0"1,-19-17 0,36 0-16,-17-1 15,17 1 1</inkml:trace>
  <inkml:trace contextRef="#ctx0" brushRef="#br0" timeOffset="96396.854">22437 12347 0,'17'18'16,"-17"0"-16,0-1 0,0 36 16,0-35-16,0 17 15,0-17 1,0-1-16,18 1 15</inkml:trace>
  <inkml:trace contextRef="#ctx0" brushRef="#br0" timeOffset="96642.001">22613 12118 0,'35'70'0,"1"19"15,-19-72 1,19 54-16,-19-36 0,1 0 16,-18 18-1,0-17-15,-18-1 16,1 0-16,-36 0 15,35-35-15</inkml:trace>
  <inkml:trace contextRef="#ctx0" brushRef="#br0" timeOffset="100462.349">24518 12188 0,'0'-17'16,"18"17"-16,-36 0 31,18 17-15,-18 1-16,18 17 15,0 36 1,0-36-16,0 1 0,18 16 15,-18-16-15,35 17 16,-17-18-16,0-17 0,-18-1 16,17 1-16,19-1 15,-36 1-15,17-18 16</inkml:trace>
  <inkml:trace contextRef="#ctx0" brushRef="#br0" timeOffset="100970.75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">25259 12294 0,'-18'0'0,"18"36"16,0-19-16,0 36 16,0-35-16,36-1 15,-19 1-15,18 0 16,18-18-16,-35 0 15,17 0-15,-17-18 16,17 18-16,-17 0 0,-18-18 0,17 18 16,-17-17-16</inkml:trace>
  <inkml:trace contextRef="#ctx0" brushRef="#br0" timeOffset="101598.915">25471 12365 0,'0'53'16,"0"17"-1,17 19-15,-17-72 16,18 1-16,-1-18 16,1 0-1</inkml:trace>
  <inkml:trace contextRef="#ctx0" brushRef="#br0" timeOffset="101838.712">25682 12118 0,'53'53'15,"-18"-18"-15,1 36 16,-19-18-16,1 0 15,-18-18-15,18 0 16,-18 18-16,-18 0 16,0-18-16,1-17 0,-1-1 15,-35 19-15,36-36 16,-19 17 0</inkml:trace>
  <inkml:trace contextRef="#ctx0" brushRef="#br0" timeOffset="103211.021">26723 12206 0,'18'-18'16,"-18"1"-16,0-1 15,0 36 17,-18 17-17,0 0-15,18 54 16,-17-54-16,17 53 15,35-17-15,-17-36 16,-1 0-16,1 0 16,17-17-16,-17 0 0,-1-1 15,19 19-15</inkml:trace>
  <inkml:trace contextRef="#ctx0" brushRef="#br0" timeOffset="104583.051">27023 12188 0,'0'18'31,"-18"35"-15,18-35-16,0 17 15,0 18-15,0-35 16,0-1-16,0 1 0,0-1 15,35 1-15,-35 0 16,18-18-16,0 0 0,-1 0 16,36 0-1,-35 0-15,0-18 16,-1 0-16</inkml:trace>
  <inkml:trace contextRef="#ctx0" brushRef="#br0" timeOffset="104772.89">27146 12383 0,'-17'52'16,"17"-16"-1,0-1-15,17 0 16,1 18-1,17-53 1</inkml:trace>
  <inkml:trace contextRef="#ctx0" brushRef="#br0" timeOffset="104961.819">27428 12506 0,'-17'35'16,"-1"18"0,-17-18-16,17 1 15,1-36-15,-1 17 16</inkml:trace>
  <inkml:trace contextRef="#ctx0" brushRef="#br0" timeOffset="105172.489">27605 12435 0,'0'53'15,"18"-17"1,-1 17-16,-17-36 15,18 18-15,-1-35 16,1 18-16</inkml:trace>
  <inkml:trace contextRef="#ctx0" brushRef="#br0" timeOffset="105412.465">27817 12188 0,'35'71'0,"-18"-36"16,1 54 0,0-54-16,-18 0 0,17 36 15,-17-54-15,0 36 16,0-35-16,0-1 15,-17 1-15,-1-18 0,0 18 16,1-18-16</inkml:trace>
  <inkml:trace contextRef="#ctx0" brushRef="#br0" timeOffset="106052.449">29386 12206 0,'0'-18'15,"-17"18"-15,-1 0 16,0 53 0,1 0-16,17 36 15,0-37-15,17 37 16,-17-54-16,18 18 0,35 0 15,-18 0 1,-17-53-16,0 17 16,-1-17-16,1 0 15</inkml:trace>
  <inkml:trace contextRef="#ctx0" brushRef="#br0" timeOffset="106484.909">29704 12277 0,'0'17'31,"0"36"-31,18-35 16,-1 52-1,1-34-15,-18-19 0,17 36 16,1-17 0,-18-19-16,18 1 0</inkml:trace>
  <inkml:trace contextRef="#ctx0" brushRef="#br0" timeOffset="106675.035">30004 12577 0,'-18'35'15,"0"18"1,1-36-16,17 19 15,-18-1-15,18 0 16</inkml:trace>
  <inkml:trace contextRef="#ctx0" brushRef="#br0" timeOffset="106958.795">30268 12418 0,'18'17'0,"-18"19"16,0-19-16,0 54 15,0-53-15,18 17 0,-1 0 16,-17-17 0,18-1-16,-18 1 15,0-36 1</inkml:trace>
  <inkml:trace contextRef="#ctx0" brushRef="#br0" timeOffset="107213.812">30462 12188 0,'36'36'15,"-19"-19"-15,36 19 16,0 17-16,-18-18 15,-17 0-15,0 0 0,-1 54 16,-17-54 0,0 18-16,0-18 0,-35 36 15,17-36-15,1-17 16,-1 17-16,0-18 0,1-17 16</inkml:trace>
  <inkml:trace contextRef="#ctx0" brushRef="#br0" timeOffset="108304.61">21661 14940 0,'-18'0'16,"0"0"-16,1 35 16,-1 1-16,18 17 0,0-18 15,0 53-15,18-35 16,-1-18-16,36 36 15,-35-36-15,35 0 16,-36-17-16,36 0 16,-17-18-16</inkml:trace>
  <inkml:trace contextRef="#ctx0" brushRef="#br0" timeOffset="108515.709">21943 14993 0,'0'35'15,"17"36"1,-17-36-16,18 36 16,0-54-16,-18 19 0,17 17 15,1-18 1,-18-18-16,18-17 15</inkml:trace>
  <inkml:trace contextRef="#ctx0" brushRef="#br0" timeOffset="108688.068">22260 15258 0,'-17'35'16,"-1"35"-1,-17-34 1,17-19 0,36-17-1</inkml:trace>
  <inkml:trace contextRef="#ctx0" brushRef="#br0" timeOffset="108904.094">22490 15117 0,'17'35'15,"-17"0"-15,0 18 16,18-35 0,0 52-16,-1-52 15,1 35-15,-1-36 16,-17 1-16,18 17 15,0-35-15</inkml:trace>
  <inkml:trace contextRef="#ctx0" brushRef="#br0" timeOffset="109189.045">22789 14940 0,'36'53'15,"17"0"1,0 18-1,-18-36-15,0 35 16,-17 1-16,-18-36 16,0 0-16,-36 18 15,1-35-15</inkml:trace>
  <inkml:trace contextRef="#ctx0" brushRef="#br0" timeOffset="109762.829">25629 14993 0,'18'-35'16,"-18"17"-1,0 53 17,-18 1-32,18-1 0,0 18 15,0 35-15,0-35 16,18-18-16,-18 18 0,18-18 16,35 18-16,-36-35 15,18 0-15,-17-1 16,17-17-16,1 0 15</inkml:trace>
  <inkml:trace contextRef="#ctx0" brushRef="#br0" timeOffset="109955.71">25982 15028 0,'0'53'15,"0"-17"-15,0-1 16,0 35-16,0-52 16,18 53-16,-1-54 15,-17 1-15,18-1 0,0 1 16</inkml:trace>
  <inkml:trace contextRef="#ctx0" brushRef="#br0" timeOffset="110129.543">26264 15328 0,'-17'35'16,"-1"-17"-16,-17 17 16,17 1-1,0-19-15,18 1 0,-17 0 16</inkml:trace>
  <inkml:trace contextRef="#ctx0" brushRef="#br0" timeOffset="110329.281">26494 15134 0,'0'35'15,"0"1"-15,0-19 0,0 19 16,-18 17 0,18-18-16,0-18 0,18 19 15,-18-19-15,17-17 16</inkml:trace>
  <inkml:trace contextRef="#ctx0" brushRef="#br0" timeOffset="110557.229">26617 14940 0,'35'71'15,"18"-1"1,-17-17-16,-1-18 0,-18 18 15,19-17-15,-36 17 0,0-1 0,0 37 16,-18-36-16,0-18 16,-34 35-1</inkml:trace>
  <inkml:trace contextRef="#ctx0" brushRef="#br1" timeOffset="146889.20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5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">13282 4269 0,'0'17'16,"0"1"-16,0 17 15,18-17-15,-18 17 0,17 0 16,-17-17-16,18 17 0,0 1 15,-1-19-15</inkml:trace>
  <inkml:trace contextRef="#ctx0" brushRef="#br1" timeOffset="154413.223">14058 3210 0,'18'18'31,"17"-18"-15,-17 0-16,17 0 15,36-18-15,-18 18 16,-36 0-1,1 0-15,-1 0 0,-17 18 16</inkml:trace>
  <inkml:trace contextRef="#ctx0" brushRef="#br1" timeOffset="154580.118">14111 3387 0,'0'17'15,"18"-17"1,-18 18-16,17-18 0,19 0 16,-1-18-16,18 18 15,-35 0-15,-1 0 16</inkml:trace>
  <inkml:trace contextRef="#ctx0" brushRef="#br1" timeOffset="157025.967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">15663 2734 0,'0'-18'15,"18"18"1,0 0-1,17 0-15,-17 0 0,-1 0 16,1 0-16,-1 0 0,1 0 16,-36 0-1</inkml:trace>
  <inkml:trace contextRef="#ctx0" brushRef="#br1" timeOffset="157494.588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">13617 2699 0,'18'0'32,"17"0"-17,-17 0-15,17 0 16,0 0-16,18 0 16,-35 0-16,-18-18 15,18 18-15</inkml:trace>
  <inkml:trace contextRef="#ctx0" brushRef="#br1" timeOffset="161631.712">13705 2769 0,'0'53'16,"18"0"-16,-18-35 15,35 17-15,-17-17 16,-18-1-16</inkml:trace>
  <inkml:trace contextRef="#ctx0" brushRef="#br1" timeOffset="162569.532">14217 4286 0,'18'0'15,"-1"0"1,36-17-16,-35 17 16,-1 0-16,36-18 15</inkml:trace>
  <inkml:trace contextRef="#ctx0" brushRef="#br1" timeOffset="162686.985">14270 4445 0,'18'18'16,"34"-18"0,-16 0-16,-19-18 0,36 0 15</inkml:trace>
  <inkml:trace contextRef="#ctx0" brushRef="#br1" timeOffset="163654.555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">15399 3933 0,'17'0'15,"1"0"-15,17-17 16,1-1-16,17 1 16,-36 17-16,1 0 0,-1-18 15,1 18 1</inkml:trace>
  <inkml:trace contextRef="#ctx0" brushRef="#br1" timeOffset="164194.532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">15734 3986 0,'0'-17'32,"35"17"-17,0 0-15,-17 0 16,0 0-16</inkml:trace>
  <inkml:trace contextRef="#ctx0" brushRef="#br1" timeOffset="166858.113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 timeOffset="168294.138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 timeOffset="169005.714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 timeOffset="169607.395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 timeOffset="170134.32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 timeOffset="170551.193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 timeOffset="170807.15">6985 11077 0,'88'-106'15,"-17"36"-15,211-265 16,-176 211-1,123-123-15,-105 141 16,-19-17-16,89-53 16,-105 105-16,-19 18 0</inkml:trace>
  <inkml:trace contextRef="#ctx0" brushRef="#br1" timeOffset="180213.977">9225 11712 0,'18'0'31,"17"0"-15,53-17-1,-52 17-15,-1-18 16,18 18-16,17-18 16,1 1-16,-54 17 15,19 0-15,-19-18 16,1 18-16,-18-18 16</inkml:trace>
  <inkml:trace contextRef="#ctx0" brushRef="#br1" timeOffset="180444.48">9543 11501 0,'17'0'16,"19"0"-1,-19 0 1,18 0-16,-17 0 0,53 17 16,-54 1-16,1-1 15,17 19-15,-17-1 16,-18 0-16,-18 1 15,18-1-15,-17-17 0,-54 34 16,36-16-16,-36-1 16,36-17-16,-18 17 15,35-17-15</inkml:trace>
  <inkml:trace contextRef="#ctx0" brushRef="#br1" timeOffset="181673.243">13917 10989 0,'18'-18'16,"17"1"-16,-17-1 0,17 0 15,35-34-15,-34 34 16,52-35-1,-35 35-15,-18 1 0,-17-1 16,17 0-16,-17 1 16,-18-1-16</inkml:trace>
  <inkml:trace contextRef="#ctx0" brushRef="#br1" timeOffset="181979.484">14005 10707 0,'-35'35'0,"0"0"15,-1 18 1,19-17-16,17 16 15,0-16 1,0-19-16,17 1 0,19 17 16,-1-17-16,36 17 15,-19-17-15,19 0 16,-36-18-16,1 17 16</inkml:trace>
  <inkml:trace contextRef="#ctx0" brushRef="#br1" timeOffset="-214099.898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-213905.902">7197 15011 0,'35'-18'16,"0"0"-16,1 18 16,34-35-1,-35 35-15,36-17 16,-53 17-16,34-18 16</inkml:trace>
  <inkml:trace contextRef="#ctx0" brushRef="#br1" timeOffset="-213666.399">7973 14781 0,'35'0'16,"0"0"-16,18-17 15,-17 17-15,16-18 16,-34 18-16</inkml:trace>
  <inkml:trace contextRef="#ctx0" brushRef="#br1" timeOffset="-213538.155">7973 14958 0,'35'0'0,"18"17"15,-18-17-15,18-17 16,-18-1-16,1 18 0</inkml:trace>
  <inkml:trace contextRef="#ctx0" brushRef="#br1" timeOffset="-212875.365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-212653.753">9296 14429 0,'17'-18'15,"19"0"1,-1 1-16,18-1 16,-18 0-16,0 18 15,-17-17-15,0 17 16</inkml:trace>
  <inkml:trace contextRef="#ctx0" brushRef="#br1" timeOffset="-212531.62">9437 14376 0,'0'17'0,"0"36"16,17-17-16,1 34 16,0-35-16,-18 1 15,35 17 1,0-36-16,-17 1 16</inkml:trace>
  <inkml:trace contextRef="#ctx0" brushRef="#br1" timeOffset="-212323.667">9719 14587 0,'53'53'0,"-18"-17"16,1-1-16,34 0 15,-35 0 1,18-17 0,-35-18-16</inkml:trace>
  <inkml:trace contextRef="#ctx0" brushRef="#br1" timeOffset="-212153.385">9895 14587 0,'-52'71'16,"-19"70"-1,36-70 1,35-54-16,0 19 16,17-19-16</inkml:trace>
  <inkml:trace contextRef="#ctx0" brushRef="#br1" timeOffset="-211852.768">10478 14517 0,'35'17'16,"18"-17"-1,-18-17-15,36-1 16,-54 1-16,18-1 0,-17 18 15,-18-18-15</inkml:trace>
  <inkml:trace contextRef="#ctx0" brushRef="#br1" timeOffset="-211674.081">10636 14323 0,'0'123'31,"0"-70"-31,36 53 16,-19-53-16,18 35 16,-17-53-16,0-17 0,17 17 15,-17-35-15</inkml:trace>
  <inkml:trace contextRef="#ctx0" brushRef="#br1" timeOffset="-211330.612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-210796.947">10954 14640 0,'-18'18'31,"18"0"-31,0 17 15,0-18-15,0 19 0,0-19 16,0 1-16,18 35 16,-18-35-16,0-1 15,0 19-15</inkml:trace>
  <inkml:trace contextRef="#ctx0" brushRef="#br1" timeOffset="-209623.585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-207836.34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-207582.104">5768 16016 0,'0'18'15,"18"-18"1,-18-18-16,17 0 0,18-17 16,-17 0-16,35-18 15,-53 18-15,35 17 16,-35 0-16,18 18 16,-18 18-16,18 17 15,-1-17 1,1 53-16,17-54 15,18 36-15,-18-35 16,36 17-16</inkml:trace>
  <inkml:trace contextRef="#ctx0" brushRef="#br1" timeOffset="-207409.986">6562 16104 0,'53'0'0,"0"-17"15,-1-1 1,-34 18-16</inkml:trace>
  <inkml:trace contextRef="#ctx0" brushRef="#br1" timeOffset="-207284.765">6526 16263 0,'36'18'16,"34"-18"-1,-17 0-15,53-36 16,-71 36-16</inkml:trace>
  <inkml:trace contextRef="#ctx0" brushRef="#br1" timeOffset="-206668.733">8573 16122 0,'17'0'31,"18"0"-15,1 0-16,17 0 16,-36 0-16,19 0 15,-1 0 1</inkml:trace>
  <inkml:trace contextRef="#ctx0" brushRef="#br1" timeOffset="-206542.469">8573 16334 0,'17'0'16,"18"0"-16,18-18 15,0 0-15,18-17 16,-54 35-16</inkml:trace>
  <inkml:trace contextRef="#ctx0" brushRef="#br1" timeOffset="-205980.259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-205724.917">10213 15681 0,'-35'0'16,"17"35"-16,0 36 15,1 52 1,17-70-16,0 18 0,0-18 16,17 53-16,1-71 15,17 0-15,-17 0 16,17-17-16,18 0 15,-18-18-15,-17-18 0</inkml:trace>
  <inkml:trace contextRef="#ctx0" brushRef="#br1" timeOffset="-205396.193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-205246.777">10583 16140 0,'36'0'16,"17"-18"0,-36 18-16,18 0 0,18-18 15,-35 18 1,0 0-16</inkml:trace>
  <inkml:trace contextRef="#ctx0" brushRef="#br1" timeOffset="-205012.025">10866 15575 0,'88'106'15,"-53"-71"-15,53 71 16,-35-53-16,-18 0 16,1-18-16,-1 0 0,0 1 15,-17-1-15,-18 53 16,0-52-16,-71 52 16,36-53-16,-18 18 15,0 0-15</inkml:trace>
  <inkml:trace contextRef="#ctx0" brushRef="#br1" timeOffset="-190876.6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-178085.407">7285 11853 0,'-18'18'16,"18"0"-1,0 17-15,0 71 16,0-53-16,0 70 16,0-52-16,0 87 15,0-52-15,0 71 16,0-107-16,0 71 16,0-88-16,18 18 15,-18-54-15,0 19 16,18-36-16,-18-18 31,0 0-15</inkml:trace>
  <inkml:trace contextRef="#ctx0" brushRef="#br1" timeOffset="-177634.857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 timeOffset="-174036.88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-172245.084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-171802.627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-169448.85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4:16.09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17357 3775 0,'-18'0'15,"18"-18"-15,0 0 16,0 1 0,-18-1-16,18 1 0,-35-1 15,35 0 1,-18 18-16,1 0 0,-1 0 16,-35 18-16,18 0 15,17-1-15,-17 1 0,0-1 16,0 19-1,17-19-15,-17 54 16,17-36-16,0 0 0,-17 54 16,17-36-16,-17 52 15,18-34-15,-1 52 16,18-52-16,-18 52 16,18-52-16,0 70 15,0-70 1,0 70-16,0-71 15,18 89-15,-18-88 16,18 70-16,-18-71 16,0 89-1,0-88-15,-18 70 16,18-71-16,0 36 16,-18-53-16,18 35 15,-17-52-15,-1 34 16,18-35-16,-35-17 15,17 0-15,-17-1 16,17-17-16,0 18 16,1-18-16,-1 0 0,1 0 15,34 0 17,1 0-17,-1 0-15,1 0 16,0 0-16,-1 18 0,19-1 15,-36 1 1,17-1-16,19 36 0,-36-35 16,35 53-1,-35-36-15,18 18 16,-1-18-16,1 53 16,-18-52-16,17 52 15,-17-53-15,0 71 16,0-36-16,-17 1 15,17 0-15,0-1 0,0 18 16,0 53-16,0-70 16,17-18-16,-17 0 15,0 0-15,18 0 0,-18 0 0,35 52 16,-35-52-16,18 0 16,0 71-1,-1-54-15,-17 1 0,18 105 16,0-105-16,-18 17 15,35 53-15,-18-88 16,-17 17-16,18 1 0,17 53 16,-17-72-1,0 1-15,-18 18 0,17-18 16,19 53-16,-19-71 16,1 18-16,-1-18 15,1-17-15,35 17 16,-35-35-16,17 0 0,-17 0 15</inkml:trace>
  <inkml:trace contextRef="#ctx0" brushRef="#br0" timeOffset="8494.002">2928 10336 0,'0'-17'16,"-18"17"-1,36 0 17,0 53-17,17-36 1,-17 1-16,35 35 15,-18-18-15,-18-17 16,19 17-16,-1-17 0,0-1 0,1 19 16,-19-19-16,36 36 15,-35-35-15,-1-18 0,1 17 16,0 1-16,-18-36 31,-36-17-15</inkml:trace>
  <inkml:trace contextRef="#ctx0" brushRef="#br0" timeOffset="8730.971">3387 10195 0,'0'-17'15,"-36"17"1,19 53 0,-36 35-16,0-35 0,-35 88 15,-18-18 1,71-70-16,-1-18 16,1 36-16,35 0 15,0-54-15</inkml:trace>
  <inkml:trace contextRef="#ctx0" brushRef="#br0" timeOffset="11689.557">3722 10478 0,'-18'0'31,"36"0"31,-1 0-46,1 0 0,17 0-16,-17 0 15,17-18-15,-17 18 16,17 0-1,-17 0-15,35 0 16,-36 0-16,19 0 16,-1 0-16,0 0 15,1 0-15,16 0 16,-16 0-16,17 18 16,-36-18-16,54 17 15,-36-17-15,53 0 16,-35 18-16,71-18 15,-54 0-15,-17 0 16,88 0 0,0 0-16,-52 0 15,-19 0-15,18 0 0,89 0 16,-71 0-16,-18 0 16,106 0-16,-88 0 15,88 0 1,-106 0-16,106 0 15,-88 0-15,105 0 16,-105 0-16,88 0 16,-88 0-16,-18 0 0,106 0 15,-88 17 1,-18-17-16,106 0 16,-88 0-16,-18 0 0,1 0 15,16 0-15,72 0 16,-89 0-16,0 0 0,0 0 15,89 0 1,-89 0-16,-18 0 0,19 0 16,-19 0-16,1 0 0,70 0 15,-71 0-15,1 18 16,52-18-16,-52 0 16,-18 0-16,70 0 15,-70 0-15,0 0 0,53 0 16,-71 18-1,-17-18-15,17 0 16,-17 0-16,0 0 0,-1 17 0,18-17 16,-17 0-1,17 0 1,-17 0-16,0 0 16,-1 0-16,1-17 62,0 17-46,-1-18-1</inkml:trace>
  <inkml:trace contextRef="#ctx0" brushRef="#br0" timeOffset="12014.912">10301 10336 0,'-18'0'15,"1"18"-15,17 0 16,0-1-1,53 19 1,35-19-16,-53 1 16,18 0-16,18-1 0,17 18 15,-35-17-15,-18 0 16,36 17-16,-54-35 16,1 18-1,-18-1-15,-35 1 0,-1-18 16,-52 35-1,35-17-15,0-1 16</inkml:trace>
  <inkml:trace contextRef="#ctx0" brushRef="#br0" timeOffset="13681.135">11712 10354 0,'0'-18'0,"18"1"16,-18-1-16,-18 0 15,1 18-15,-1 0 16,-35 18 0,18 0-16,17 17 0,-17 0 15,0 1-15,-36 69 16,36 1 0,17-53-16,18 0 0,0-18 15,18 18-15,17-35 16,18-18-16,-18 0 15,0-18-15,36-35 16,-53 18-16,35-35 16,-36 34-16,-17-17 15,18 18-15,-18 0 0,0 17 16,0 1-16,0-1 0,-18 18 16,18 18-1,0 34 1,0-16-16,36 34 15,-1-17-15,-18-18 16,19-17-16,-1 0 0,18-1 16,-35-17-16,-1 0 15,1 0-15</inkml:trace>
  <inkml:trace contextRef="#ctx0" brushRef="#br0" timeOffset="13965.35">11906 9790 0,'18'0'31,"17"0"-15,0 0-16,1 0 16,-1 0-16,-17-18 15,-1 18-15,1 0 16,-36 0 0</inkml:trace>
  <inkml:trace contextRef="#ctx0" brushRef="#br0" timeOffset="14136.09">11942 9843 0,'0'35'15,"0"-18"-15,0 19 0,0-1 16,17-17-16,1 17 16,-18-17-16,35-1 15,-17-17 1,-1 0-1,19 0-15</inkml:trace>
  <inkml:trace contextRef="#ctx0" brushRef="#br0" timeOffset="14425.326">12259 9825 0,'18'0'15,"-1"18"1,1-1 0,-18 1-16,0-1 15,0 1 1,-18 17-16,1-17 16,17 0-1,17-1 1,1-17-1,17 18 1,-17-18-16,0 0 0,-1 0 16,1 0-16</inkml:trace>
  <inkml:trace contextRef="#ctx0" brushRef="#br0" timeOffset="14759.59">12471 9719 0,'17'0'31,"19"-18"-31,-19 18 16,19 0-1,-19 18-15,-17 17 16,0-17-16,0 35 15,0-18 1,18 36-16,-18-54 16,0 36-16,0-35 15,-18 0 1,18-1-16,-17-17 16,-1 0-16,0 0 15,1-17 1,-1 17-1</inkml:trace>
  <inkml:trace contextRef="#ctx0" brushRef="#br0" timeOffset="15148.569">12788 10372 0,'18'0'0,"35"0"31,-18 0-31,18 17 15,-35-17 1</inkml:trace>
  <inkml:trace contextRef="#ctx0" brushRef="#br0" timeOffset="15267.471">12788 10548 0,'35'18'16,"18"-18"-1,36-18-15</inkml:trace>
  <inkml:trace contextRef="#ctx0" brushRef="#br0" timeOffset="15755.262">13547 10389 0,'-18'36'0,"0"-19"15,18 36-15,0-35 16,0 17-16,18-17 0,-18 17 15,35 0 1,-17-17-16,35 0 16,-35-18-16,-1 0 0,18-36 15,-35 19-15,18-1 16,0-35 0,-1 35-16,-17 1 0,18-18 15,-18 52 1,18 36-1,-1 18-15,-17-18 16,36 35-16,-36-35 16,17 52-1,-17-69-15,-17 34 16,17-52-16,-36 0 16,19-18-16,-19 0 15,19-18-15,-1 0 0,-52-35 16,52 18-16,-17-18 15</inkml:trace>
  <inkml:trace contextRef="#ctx0" brushRef="#br0" timeOffset="16100.409">13494 10019 0,'0'-18'16,"17"-17"0,1 17-16,0-17 15,17-18-15,-17 18 16,-1 0-16,1-1 0,0 19 15,-1-36 1,1 35-16,-1 18 16,1 0-16,0 53 15,-18-18-15,35 54 16,-17-54-16,17 53 16,-17-53-16,-1 1 15</inkml:trace>
  <inkml:trace contextRef="#ctx0" brushRef="#br0" timeOffset="23325.294">2681 12012 0,'18'18'31,"35"35"-15,-36-18-16,54 18 15,-53-18-15,17 0 16,0 1-16,0-1 0,54 18 15,-54-35-15,18-1 16,-18 1 0,-17-18-16,-1 17 0,-17 1 31</inkml:trace>
  <inkml:trace contextRef="#ctx0" brushRef="#br0" timeOffset="23590.961">3016 11959 0,'-17'18'16,"-19"17"-1,19 0-15,-19 36 16,19-36-16,-1 18 0,-17 18 16,17-36-1,18 0-15,-17 18 0,-1-35 16,18 17 0,0-17-16</inkml:trace>
  <inkml:trace contextRef="#ctx0" brushRef="#br0" timeOffset="24042.62">3157 11518 0,'-17'0'16,"-1"0"-1,18 18 1,-18-1-16,18 36 16,0 0-16,18 0 15,-18-17 1,0-19-16,18 18 0,-1 1 15,1-1-15,17-17 16,-17-18-16,17 0 16</inkml:trace>
  <inkml:trace contextRef="#ctx0" brushRef="#br0" timeOffset="24241.616">3387 11642 0,'-18'35'0,"18"0"15,0-17-15,18 17 16,-18 0-16,17-17 16,-17 0-16,18-18 0,-18 17 0,35 1 15,-17-18 1</inkml:trace>
  <inkml:trace contextRef="#ctx0" brushRef="#br0" timeOffset="24470.518">3510 11395 0,'18'35'15,"-1"0"1,19 18-16,-1 0 16,-17-35-16,17 70 15,-35-35 1,-35 0 0,35-18-16,-18-17 15</inkml:trace>
  <inkml:trace contextRef="#ctx0" brushRef="#br0" timeOffset="28741.023">4004 12224 0,'18'0'47,"-1"0"-31,1 0-16,17 0 15,-17 0-15,17 0 16,18 17-16,18-17 15,-36 18-15,0-18 16,18 0-16,-18 18 16,1-18-16,17 0 0,-1 17 15,-16-17-15,17 0 0,70 18 16,-70-18 0,18 18-16,70-18 0,-53 0 15,106 0 1,-71-18-16,107 18 15,-107-18-15,107 18 16,-107 0-16,124 0 16,-124 0-16,142 0 15,-142-17-15,124 17 16,-123 0-16,105 0 16,-105 0-16,105 17 15,-123-17-15,123 18 16,-141-18-16,18 18 15,-18-18-15,1 17 0,87-17 16,-88 0 0,88 18-16,-87-18 15,69 0-15,-87 0 16,70-18-16,-70 18 16,52 0-1,-70 0-15,35 0 0,-52 0 16,-1 0-1,-18 0-15,1 0 16,0 0-16,-1 18 16,1-18-16,0 0 15,-1 0-15,19 18 16,-1-18 0,-18 0-16,36 0 15,-17 0-15,17 17 16,-36-17-16,36 0 15,-18 0-15,1 0 16,-19 0 0,19 0-16,-19 0 15,-17-17 17,0-1-1</inkml:trace>
  <inkml:trace contextRef="#ctx0" brushRef="#br0" timeOffset="29124.085">10195 12100 0,'18'0'31,"35"18"-31,-18 0 16,53 17-16,-35-18 15,53 19 1,-53-36-16,53 17 15,-71 1-15,53-18 16,-70 18-16,0-1 16,-18 1-16,-18 17 15,-53 18 1,36-18-16,-35 18 16,34-35-16,-17 35 15,36-35-15,-19 34 16,36-34-16</inkml:trace>
  <inkml:trace contextRef="#ctx0" brushRef="#br0" timeOffset="30369.595">13864 12100 0,'0'-17'15,"-17"17"1,17 17 0,0 36-1,17-35-15,-17 17 0,18 0 16,-1-17-16,19 35 15,-19-35-15,19-1 16,-19-17-16,1 0 0,35 0 16,-36-17-1,1-1-15,0 0 16,-18 1-16,0 34 16,17 19-1,-17-1 1,18 53-16,0-35 15,-18 35-15,17-35 16,-17-18-16,0 54 16,0-54-16,-17 18 15,17-36-15,-36 1 16,19-18-16,-19 0 16,19-18-16,-36-17 15,18 0-15,-1 0 16,19-1-16</inkml:trace>
  <inkml:trace contextRef="#ctx0" brushRef="#br0" timeOffset="30787.283">13899 11642 0,'18'-36'31,"-18"1"-31,35-18 16,-17 18-16,17-18 16,-17 35-1,0-17-15,-1 17 0,1 36 32,-1 53-17,-17-36-15,18 53 16,0-53-16,-1 36 15,1-53-15,0-1 16,-1 1-16,1 0 0,-18-1 16,18-17-16</inkml:trace>
  <inkml:trace contextRef="#ctx0" brushRef="#br0" timeOffset="31243.27">14517 11483 0,'-18'-18'16,"18"36"-1,-17 17 1,17-17-16,0 17 16,0 0-16,0 36 15,0 0 1,0-36-16,17 0 0,-17-17 0,18 17 16,-1-17-16,1-1 15,17 1-15,1-18 16</inkml:trace>
  <inkml:trace contextRef="#ctx0" brushRef="#br0" timeOffset="31488.289">14746 11606 0,'0'36'16,"0"-19"-16,0 36 0,0-35 15,0 17-15,0 0 0,0-17 16,0 0-16,18-1 16,-18 1-16,17 0 0,1-1 15</inkml:trace>
  <inkml:trace contextRef="#ctx0" brushRef="#br0" timeOffset="31847.698">14940 11483 0,'18'18'31,"-1"-1"-15,19 1-16,-1 35 15,-17-36-15,-1 19 0,19 52 16,-36-53-16,0 18 16,0-18-16,-18 71 15</inkml:trace>
  <inkml:trace contextRef="#ctx0" brushRef="#br0" timeOffset="32629.008">14164 12030 0,'0'-18'16,"0"36"31,0 17-31,0 0-16,0 18 15,18-18-15,-1 36 16,-17-36-1,18 1-15</inkml:trace>
  <inkml:trace contextRef="#ctx0" brushRef="#br0" timeOffset="35231.47">2858 13406 0,'17'17'15,"18"1"1,1-1-16,-1 1 16,0 0-16,18 17 0,-18-17 0,54 52 15,-19-34 1,-35-1-16,-17-18 16,0 1-16,-1 0 15,-17-1-15</inkml:trace>
  <inkml:trace contextRef="#ctx0" brushRef="#br0" timeOffset="35442.888">3122 13282 0,'-18'35'0,"-34"54"16,34-54-16,-35 88 15,35-70 1,1 0-16,17 0 0,-18-18 16,36 36-16,-18-36 15,17-17-15,1-18 0,17 0 16</inkml:trace>
  <inkml:trace contextRef="#ctx0" brushRef="#br0" timeOffset="35713.439">3387 13053 0,'-18'17'16,"18"19"-1,0-19-15,0 1 16,18 17-16,-1-17 16,1-18-16,-18 18 0,18-18 15,17 0 1,-17 0-16</inkml:trace>
  <inkml:trace contextRef="#ctx0" brushRef="#br0" timeOffset="36203.436">3598 12965 0,'18'-18'15,"35"18"-15,-35 0 16,-1 0-16,1 18 16,-18 17-16,0-17 15,0 17 1,0-18-16,-18 19 15,1-36-15,17 17 0,0 1 16,17 0 0,18-18-1,1 0-15,-19 0 0,19 0 16,-19 0 0</inkml:trace>
  <inkml:trace contextRef="#ctx0" brushRef="#br0" timeOffset="36426.982">3881 12841 0,'35'18'16,"18"-1"-1,-36 1-15,19 35 16,-19-18-16,1 18 15,-18-35-15,-18 17 0,18-17 16,-17-1-16,-19 36 16,1-35-16,17 0 0,1-18 15</inkml:trace>
  <inkml:trace contextRef="#ctx0" brushRef="#br0" timeOffset="37161.807">4904 13600 0,'-18'0'15,"36"0"16,-1 0-31,19 0 0,-1 0 16,18 0-16,0 0 0,105 0 16,19 0-1,-89 17-15,35-17 16,1 0-16,158 0 16,-123 0-16,0-17 0,17 17 15,18-18-15,212-17 16,-195 35-16,213-36 15,-213 19-15,19 17 16,175 0-16,-193 0 0,-18 0 16,194 17-1,-211 1-15,-19-18 0,160 18 16,-177-18 0,-18 0-16,107 0 15,-124 0-15,-18 0 0,70 0 16,-69 0-1,-54 17-15,-17-17 0,-36 0 32</inkml:trace>
  <inkml:trace contextRef="#ctx0" brushRef="#br0" timeOffset="37477.8">10707 13229 0,'17'0'0,"19"35"16,-1-17 0,-17 0-16,70 35 15,0 0-15,-35-18 16,0-18-16,35 54 15,-53-53-15,1 17 16,-36-17-16,0-1 0,-18 19 16,-35-1-1,0-18-15,18 1 16,-18 0-16,-35 17 16,52 0-16,-16-17 0,34 0 15,-17 17-15</inkml:trace>
  <inkml:trace contextRef="#ctx0" brushRef="#br0" timeOffset="38478.375">14023 13635 0,'0'-18'0,"18"1"16,-18-1-1,0 36 1,17-1-16,-17 19 16,18-1-16,-1 35 15,1-17-15,0-17 16,-1 16-16,1-34 15,0 0-15,35-18 16,-36 0-16,1-18 16,0 18-16,-18-35 0,35 0 15,-35-1 1,0 19-16,17-19 0,-17 19 16,0 52-1,0 36 1,18-19-16,-18 1 15,18 0-15,-1 53 16,-17-53-16,18 35 16,-18-70-16,-18 35 15,1-36-15,-1-17 16,-17 0-16,17 0 16,1-17-16,-19-1 0,1 1 15,0-19-15</inkml:trace>
  <inkml:trace contextRef="#ctx0" brushRef="#br0" timeOffset="38861.589">14023 13353 0,'18'-18'15,"-1"0"-15,1 1 16,17-19-16,-17 19 16,-1-1-16,1 1 0,0-19 15,-1 19-15,1 17 16,0-36-1,-1 19-15,-17 34 32,18 19-32,-18-19 15,18 36-15,-18-35 16,17 17 0,1 0-16,-1-17 15,1-18-15,0 18 0,-1-18 0,1 17 16</inkml:trace>
  <inkml:trace contextRef="#ctx0" brushRef="#br0" timeOffset="39105.944">14570 13141 0,'-18'53'0,"0"0"16,36 17-1,17-17 1,-17-17-16,17-1 16,18-18-16,-35-17 15,-1 0-15</inkml:trace>
  <inkml:trace contextRef="#ctx0" brushRef="#br0" timeOffset="39357.098">14799 13194 0,'18'18'16,"-1"-1"-1,1-17-15,0 18 16,-18 17-16,0 0 15,-18-17-15,18 0 16,0-1-16,0 1 16,18-18-1,-1 18 1,1-18-16,0 0 16,17 17-1</inkml:trace>
  <inkml:trace contextRef="#ctx0" brushRef="#br0" timeOffset="39574.476">15028 13000 0,'18'53'15,"0"-18"-15,17 36 16,0-1 0,-35-35-16,0 1 0,0 17 0,0-18 15,-35 53 1,0-35-16,17-18 16</inkml:trace>
  <inkml:trace contextRef="#ctx0" brushRef="#br0" timeOffset="40619.96">3334 14305 0,'0'18'16,"0"-1"-1,0 1 1,0 0-16,0 17 0</inkml:trace>
  <inkml:trace contextRef="#ctx0" brushRef="#br0" timeOffset="40765.077">3334 14711 0,'17'0'15</inkml:trace>
  <inkml:trace contextRef="#ctx0" brushRef="#br0" timeOffset="40886.302">3351 14817 0,'0'17'15</inkml:trace>
  <inkml:trace contextRef="#ctx0" brushRef="#br0" timeOffset="41426.231">2910 15522 0,'0'18'0,"18"0"31,17 52-15,36 1-1,-18-36-15,-18 0 0,53 18 16,-52-18-1,-1 1-15,18-1 16,-36-17-16,1-1 0,0 1 16,-1-18-16,-34 0 15</inkml:trace>
  <inkml:trace contextRef="#ctx0" brushRef="#br0" timeOffset="41660.126">3193 15416 0,'-36'53'16,"-17"0"0,36-17-16,-1 52 15,1-53-15,17 0 16,-18 18-16,18 0 15,18-35-15,-18-1 0,17 1 16,1-18-16</inkml:trace>
  <inkml:trace contextRef="#ctx0" brushRef="#br0" timeOffset="41982.234">3545 15117 0,'-17'0'15,"-1"17"1,18 1-16,0 17 16,0 0-16,0 54 15,18-54-15,-18 0 0,17 0 16,1 1-16,35-1 16,-35-17-16,17-18 15,0-18-15</inkml:trace>
  <inkml:trace contextRef="#ctx0" brushRef="#br0" timeOffset="42382.075">3739 15293 0,'-17'70'15,"17"-52"-15,-18 0 0,36-18 16,-18-18-1,17 0 1,-17-34-16,18 34 16,-18 0-16,18 1 0,-18-1 15,17 18-15,1-18 16,0 18 0,-1 18-16,1-18 15,0 0 32,-1 0-31,1 0-1,-1 0-15,1 0 16,-18 18-16,18-1 0,-18 1 16,17 0-16,-17 17 15,18-18 1,-18 1-1</inkml:trace>
  <inkml:trace contextRef="#ctx0" brushRef="#br0" timeOffset="42638.951">4075 14993 0,'35'18'15,"-17"-1"-15,-1 1 16,1 17-16,-1-17 0,1 17 0,17 36 16,-17-54-1,0 19-15,-18 17 16,0-36-16,-18 36 15,18-35-15,-18-18 0</inkml:trace>
  <inkml:trace contextRef="#ctx0" brushRef="#br0" timeOffset="43595.634">4727 15699 0,'18'0'63,"17"0"-47,-17 17-16,35-17 15,-18 0 1,0 18-16,89-18 0,-54 18 15,1-18-15,105 0 16,-70 0-16,18 0 16,140 0-16,-123-18 15,0 0-15,177 1 16,-142 17-16,-17 0 0,194-18 16,-177 0-1,1 18-15,175-17 16,-175-1-16,-19 18 0,1 0 15,0 0-15,141 0 16,-159 0-16,-18 0 16,1 0-16,-1 18 0,-17-18 0,106 0 15,-106 0 1,70 0-16,-88-18 16,53 0-16,-70 1 15,35-1 1,-53 1-16,0 17 15,-36-18-15,-34 18 32,-1 0-17,36 0 17,17 0-17</inkml:trace>
  <inkml:trace contextRef="#ctx0" brushRef="#br0" timeOffset="43933.109">10336 15240 0,'0'18'16,"0"-1"0,53 19-16,18-1 15,-18-18-15,53 19 16,-1 17 0,-52-18-16,-17 0 0,-19-17 15,1 17-15,0 0 0,-18 18 16,-18-35-16,-35 17 15,18 1-15,-36-1 16,36-18-16,-18 19 16,35-36-1,-17 17-15</inkml:trace>
  <inkml:trace contextRef="#ctx0" brushRef="#br0" timeOffset="44850.551">13917 15558 0,'0'0'0,"0"-18"15,18 0-15,-18 36 32,0 17-17,0 0-15,17 54 16,-17-36-16,18 17 16,-18-17-16,35-18 15,-17-17-15,35-18 16,-18-18-16,0-17 15,-17 0-15,-18-36 16,0 54 0,18-19-16,-18 19 15,-18 17-15,18 35 16,0 35 0,0-17-16,18-17 0,-18 69 15,0-52 1,0 0-16,-18 53 15,18-71-15,-18 1 0,-17 34 16,35-34 0,-18-19-16,-17 1 0,18-18 15,-1-18 1,0 1-16,18-19 16,-17-17-16,-1 0 15,0 18-15</inkml:trace>
  <inkml:trace contextRef="#ctx0" brushRef="#br0" timeOffset="45213.325">13917 15222 0,'18'-17'16,"-1"-36"-1,1 35-15,17-52 16,1 34-16,-19 1 0,1-35 16,-1 34-16,-17 19 15,18-19-15,0 72 31,-18 17-15,17-18-16,-17 18 0,18 17 16,0-34-16,-18-1 15,35 18-15,-35-36 16,18 19-16,-1-19 16,-17 1-1</inkml:trace>
  <inkml:trace contextRef="#ctx0" brushRef="#br0" timeOffset="45447.248">14446 14993 0,'0'-18'0,"-35"36"15,35 35 1,-18-18-16,36 36 15,-18-36-15,35 36 16,-17-54-16,35 36 16,-36-53-1,1 18-15,17-18 0,-17 0 16,0 0-16</inkml:trace>
  <inkml:trace contextRef="#ctx0" brushRef="#br0" timeOffset="45902.592">14693 15187 0,'-17'88'16,"17"-52"0,17-36-1,1-18 1,-1-35-1,1 35-15,0 1 16,-1-36-16,-17 18 16,0 17-16,0 36 31,18 17-31,-18 0 16,0 18-1,18-35-15,-1-1 16,1-17-16,0 0 15,-18-17-15,17-1 16,1 0-16,0-35 16,-1 53-1,1-17-15,-1 17 16,1 0-16,-18 35 16,18-35-16,-18 35 15,0-17-15,17 0 16,-17-1-16,0 1 15,0 0-15</inkml:trace>
  <inkml:trace contextRef="#ctx0" brushRef="#br0" timeOffset="46165.314">15099 14870 0,'18'35'16,"-1"-17"-16,1-1 0,-1 18 0,36 36 15,-35-18-15,17-18 16,1 53-1,-1-17-15,-35-18 16,0-36-16,0 19 0,-35 34 16</inkml:trace>
  <inkml:trace contextRef="#ctx0" brushRef="#br0" timeOffset="47699.175">12894 12136 0,'18'0'47,"17"0"-32,0 0-15,1 0 0,52-18 16,-53 18 0,0 0-16,1 0 0,-19 0 0,18 18 15,-35-1 1,-17-17 0</inkml:trace>
  <inkml:trace contextRef="#ctx0" brushRef="#br0" timeOffset="47937.773">12982 12400 0,'18'0'0,"0"0"15,17 0-15,18-17 16,-18 17-16,0 0 16,1 0-16,-19 0 15,1 0-15,-1 17 16</inkml:trace>
  <inkml:trace contextRef="#ctx0" brushRef="#br0" timeOffset="49888.678">11324 12136 0,'-17'-18'0,"17"0"16,-18 1-1,0 17 1,1 0 0,-1 0-1,-17 35 1,17-17-16,-35 34 15,36-16-15,17-1 0,-18 0 0,18 36 16,0-36 0,18 0-16,-1-17 0,18 0 15,36 17-15,-36-35 16,1-18-16,-1 18 0,18-35 16,-36 17-16,1-17 15,-18 18-15,0-19 16,0 1-16,-18-36 15,1 54-15,-1-19 0,0-16 16,1 34-16,-1 0 16,18 36-1,0 35 1,18 0-16,17 35 16,0-35-16,1-18 15,17 36-15,-18-36 16,-18 0-16,19-17 15,-19 0-15</inkml:trace>
  <inkml:trace contextRef="#ctx0" brushRef="#br0" timeOffset="50486.145">11465 11589 0,'18'0'31,"17"-18"-15,-17 18-16,-1 0 15,19-18-15,-19 18 16,1-17-16,-18 34 31,-18-17-15</inkml:trace>
  <inkml:trace contextRef="#ctx0" brushRef="#br0" timeOffset="50818.086">11465 11606 0,'18'0'16,"-18"18"0,0 0-16,0-1 15,0 19-15,0-19 16,0 1-16,0 17 0,0 0 16,0 18-1,0-17-15,18-19 0,-18 19 0,17-19 16,18 1-1,1-1-15,17-17 16,-36 0-16,1 0 0,17-17 16,-35-1-1</inkml:trace>
  <inkml:trace contextRef="#ctx0" brushRef="#br0" timeOffset="51579.969">11730 11624 0,'-18'0'15,"36"0"16,0 0-15,-1 0-16,1 0 16,-1 18-16,19-1 15,-36 1-15,17 0 0,-17-1 16,0 1 0,0 0-16,-17-1 0,-1 1 15,0-1 1,18 1-16,0 0 15,18-1 1,17-17 0,-17 0-16,0 18 15,-1-18 1,1 0-16</inkml:trace>
  <inkml:trace contextRef="#ctx0" brushRef="#br0" timeOffset="52025.453">11906 11553 0,'18'0'16,"0"-17"-16,-1 17 0,1-18 16,-1 18-16,1 0 15,0 0 17,-1 0-17,-17 18 1,18 17-1,-18-17 1,18-1-16,-1 1 0,1 35 16,0 0-1,-18-35-15,17-1 0,-17 1 16,0 35-16,-17-53 16,17 17-16,-18-17 15,-17 0 1,17 0-16,0 0 15,1-17-15,-1 17 16,18-18-16</inkml:trace>
  <inkml:trace contextRef="#ctx0" brushRef="#br0" timeOffset="53675.461">12383 11412 0,'0'-17'31,"-18"17"-15,18 17 0,-18-17-1,18 36-15,-17-19 16,17 19-16,-18-1 16,18-18-16,0 19 15,0-19-15,18 36 16,-1-17-16,19-1 15,-19-17-15,1-1 0,-1 1 16,1-1-16,0 1 16</inkml:trace>
  <inkml:trace contextRef="#ctx0" brushRef="#br0" timeOffset="53982.604">12559 11553 0,'0'18'16,"0"0"0,0-1-16,0 36 15,0-35-15,0 0 0,0 17 16,0-17-16,18-1 16,-1-17-16,-17 18 15</inkml:trace>
  <inkml:trace contextRef="#ctx0" brushRef="#br0" timeOffset="54288.272">12612 11430 0,'17'0'16,"19"18"-1,-19-1-15,19 19 16,-36-19-16,17 1 16,-17 17-16,18 18 15,-18-18-15,0-17 0,0 17 16,0 1-16,-18-19 15,18 18-15,-17-17 0,-1 17 16,0-17-16,-17 0 16</inkml:trace>
  <inkml:trace contextRef="#ctx0" brushRef="#br0" timeOffset="56335.29">11800 13529 0,'0'-18'15,"-17"1"1,-1-1-1,1 18-15,-1-18 16,0 18-16,1 18 0,-19 0 16,19-1-16,-19 54 15,19-36 1,17 1-16,-18 34 16,18-35-16,18 18 15,-18-35-15,35 0 16,-17-18-16,35 0 15,-36-18-15,1 0 0,17-17 16,-35 0 0,18-1-16,-18 19 15,0-18-15,0-18 16,0 35-16,0 0 0,0 1 16,0 34 15,17 36-16,-17-17-15,18-1 0,0 0 0,17 36 16,0-54-16,1 36 16,-19-35-1,1-18-15,-1 0 16,1 0-16,-18-18 16,0-17-16</inkml:trace>
  <inkml:trace contextRef="#ctx0" brushRef="#br0" timeOffset="56637.296">11889 13018 0,'0'0'16,"17"0"0,1 0-1,17 0 1,-17 0-16,-1 0 16,1 0-16,-36 0 31,-17 0-16,18 0-15</inkml:trace>
  <inkml:trace contextRef="#ctx0" brushRef="#br0" timeOffset="56820.137">11889 13018 0,'0'35'16,"17"-18"-1,-17 1-15,0 35 16,18-35-16,-18 17 15,18 18-15,-18-36 16,35 19 0,-35-19-16,35-17 15,-17 0-15,-1-17 16</inkml:trace>
  <inkml:trace contextRef="#ctx0" brushRef="#br0" timeOffset="57112.587">12100 13035 0,'18'-17'16,"0"17"-16,17 0 15,-18 17-15,1-17 0,0 35 16,-18 1-16,-18-1 15,18 0 1,-18-17-16,1 0 0,-1-1 16,18 1-1,18-18 1,17 17 0,-17-17-16,-1 0 15,1 0-15,0 0 16,-1 0-16</inkml:trace>
  <inkml:trace contextRef="#ctx0" brushRef="#br0" timeOffset="57530.383">12330 12947 0,'17'0'16,"1"0"-1,0 0 1,-1 0 0,-17 18-1,0-1-15,18 1 16,-18 0-1,0 17-15,17 18 16,-17-18-16,18-17 16,0 52-16,-18-17 15,0-35-15,0-1 16,0 1 0,-18-18-1,0-18-15,-17 18 16,18-17-1,-1 17-15,0-18 0,1 18 16</inkml:trace>
  <inkml:trace contextRef="#ctx0" brushRef="#br0" timeOffset="57980.989">12682 13000 0,'0'-18'15,"0"36"16,-17 17-15,17 0-16,0 1 16,0 17-16,0-18 15,0 0-15,17-17 16,1 35-16,0-36 16,17 1-16,-17 0 15,-1-18-15</inkml:trace>
  <inkml:trace contextRef="#ctx0" brushRef="#br0" timeOffset="58364.819">12859 13070 0,'17'0'31,"1"18"-15,17 0-16,-35-1 15,0 1-15,0 17 16,0-17 0,-17-18-16,-1 35 15,18-17-15,18-1 16,-1 1-16,1-18 16,0 0-1,-1 0-15,1 0 16</inkml:trace>
  <inkml:trace contextRef="#ctx0" brushRef="#br0" timeOffset="58621.317">12982 12912 0,'18'17'15,"0"1"1,-1 0-16,1-1 0,17 19 16,-17-19-16,35 36 15,-36-35-15,-17 17 0,18 18 16,-18-18-16,0 0 16,-18 18-16,1-35 15,17 0-15,-18-1 16,0 1-16,1-18 15</inkml:trace>
  <inkml:trace contextRef="#ctx0" brushRef="#br0" timeOffset="59615.605">11695 15610 0,'-18'-17'0,"18"-1"15,-18 1-15,1-1 16,-1 18 0,0 0-16,-17 35 15,17 0-15,1 1 16,-1 52-16,18-35 15,0-18-15,35 36 16,-17-54-16,17 1 0,-17 0 16,17-18-16,-17 0 15,17 0-15,1-18 0,-19-17 16,1 17-16,-18-17 0,17-36 16,-17 36-1,-17 0-15,17-18 0,-18 35 16,18 0-16,-17 18 0,17 18 31,0 53-15,17-36-16,18 35 15,-17-34-15,53 17 16,-54-36-16,54 19 16,-54-19-16,19-17 15,-19 0-15,-17-53 16</inkml:trace>
  <inkml:trace contextRef="#ctx0" brushRef="#br0" timeOffset="59932.972">11924 14940 0,'18'0'15,"-18"18"-15,35-18 16,-18 0-16,19-18 15,-19 18-15,1 0 32,-36 0-17</inkml:trace>
  <inkml:trace contextRef="#ctx0" brushRef="#br0" timeOffset="60129.589">11959 14993 0,'18'18'16,"-18"-1"-16,0 36 16,17-17-16,-17-19 15,0 54-15,18-54 16,-18 19-16,18-1 16,-1-17-16,1-1 15,0-17 1,-1 0-16,1 0 15</inkml:trace>
  <inkml:trace contextRef="#ctx0" brushRef="#br0" timeOffset="60433.562">12153 15011 0,'35'-18'0,"18"18"16,-17 0-1,-1 18-15,-17 17 16,-18 0 0,0-17-16,0 17 0,-18 0 15,18-17-15,-18 0 16,1-1-16,17 1 15,17-18 1,19 0 0,-19 0-16,19 0 15</inkml:trace>
  <inkml:trace contextRef="#ctx0" brushRef="#br0" timeOffset="60917.67">12383 14905 0,'17'0'0,"1"-18"16,-1 1-16,1 17 15,17-18-15,-17 18 16,0 0-16,-1-18 16,1 18-1,-18 18 1,0 0-1,0-1-15,18 36 16,-1-18-16,1 36 16,-1-36-16,1 36 15,-18-36-15,18 18 16,-18-35-16,0-1 16,-18 1-16,-17-18 15,17 0-15,-17 0 16,0 0-16,-1 0 15,19-18-15,-1 18 16,36 0 0</inkml:trace>
  <inkml:trace contextRef="#ctx0" brushRef="#br0" timeOffset="61245.211">12859 14870 0,'-18'0'15,"0"0"-15,1 17 0,-1 19 16,18-1-16,-17 18 16,17-18-16,0-17 15,0 35-15,17-18 16,1 0-16,-1 0 16,1-17-16,0 0 0,17-18 15,-17 0 1</inkml:trace>
  <inkml:trace contextRef="#ctx0" brushRef="#br0" timeOffset="62180.489">12982 15028 0,'0'-17'16,"0"34"15,0 1 63,0 0-79,0-1 1,0 1-16,0 0 16,0-1-1,0 1 1,0-1 15,0-34 47,0-1-62,0 1-16,0-1 0,18 0 16,-18 1-16,18-1 15,-1 18 1,1 0-1,-1-18 1,1 36 0,0 0-16,-18-1 15,17 1 1,-17 17-16,0-17 16,0-1-16,0 1 15,0-36 32,18-17-47,-18 18 16,35-1-1,-35 0-15,18 18 16,0 0-16,-1 0 16,-17 18-16,18-18 15,-1 18-15,-17-1 16,18 1-16,0-1 15,-18 1 1,17 0 0</inkml:trace>
  <inkml:trace contextRef="#ctx0" brushRef="#br0" timeOffset="62468.798">13300 14834 0,'17'0'0,"1"18"16,0-18-16,-1 35 15,1-17-15,17 17 16,-17-17-16,-1 17 15,-17-17-15,18 17 0,-18 18 16,0-18-16,0-17 16,0 35-16,-18-36 15,1 36-15,-1-35 16,1 17 0,-1-35-16,-17 35 15</inkml:trace>
  <inkml:trace contextRef="#ctx0" brushRef="#br1" timeOffset="88659.539">6562 17233 0,'0'-17'31,"-18"-1"-15,0 0-16,1 1 15,-1 17-15,-35 0 16,18 0 0,0 17-16,-36 1 0,36 17 15,-18 18-15,35-18 16,1 36 0,17-36-16,0 53 15,17-35-15,19 18 16,-1-36-16,35 0 15,-34-35-15,34 0 16,-35-17-16,18-18 16,-17-18-16,-1-36 15,-35 37-15,0-19 16,0 36-16,-18-18 16,18 35-16,-35-17 15,17 17-15,1 1 16,-1 17-1,0-18-15,18 36 32,18 34-17,0-34-15,-1 35 0,1-18 16,35 54-16,-18-54 16,36 53-16,-36-53 15,0-17-15,1 17 0,-1-17 16,0-1-16,-17-17 15,-1 18-15,-17-36 32</inkml:trace>
  <inkml:trace contextRef="#ctx0" brushRef="#br1" timeOffset="89580.627">6703 16439 0,'17'0'16,"1"0"-1,0 0 1,-1 0-16,1 0 15,35-17-15,-35 17 16,17 0-16,-18 0 16,36-18-1</inkml:trace>
  <inkml:trace contextRef="#ctx0" brushRef="#br1" timeOffset="89980.01">6720 16387 0,'0'17'31,"0"18"-15,0 1 0,0-19-16,18 19 0,-18 17 15,0-18-15,0 0 16,18 36-16,-18-54 16,0 19-16,0-1 15,0-17-15,17 17 16,-17-18-16,36-17 15,-36 18 1,17-18-16,1 0 0,-18 18 16,35-18-16,0 17 15,-17-17-15,0 0 0,-1 0 16,1 0-16,17 0 16,-17 0-1</inkml:trace>
  <inkml:trace contextRef="#ctx0" brushRef="#br1" timeOffset="90547.093">7073 16457 0,'0'-18'16,"18"18"0,-1 0-1,19 18 1,-19 0-16,1 17 16,0-17-16,-1 35 15,-17-18-15,0 18 16,-17-36-16,-1 19 15,0-19-15,1 1 16,-1-18 0,36 0 15,-1 18-15,19-18-16,-19 17 15,1-17 1,0 0-16,-1 0 15,1 0 1,0 0 0,-18-17-1</inkml:trace>
  <inkml:trace contextRef="#ctx0" brushRef="#br1" timeOffset="91104.665">7391 16351 0,'17'0'47,"1"0"-47,0 0 15,-1 0-15,1 0 16,0 0-1,-1 36-15,-17-19 16,18 18 0,-1-17-16,-17 0 0,18 35 15,0-36-15,-18 36 16,17-18-16,-17 18 16,18-35-1,-18 17-15,18-17 16,-18 0-16,0-1 15,-18-17 1,0 0-16,1 0 16,-1 0-1,0 0-15,1-17 0,-1 17 16,-17 0 0,17 17-1</inkml:trace>
  <inkml:trace contextRef="#ctx0" brushRef="#br1" timeOffset="91872.096">8132 16334 0,'-18'0'0,"0"-18"15,1 18 17,-1 0-17,18 35 1,-18 1-16,1-19 15,-1 54 1,18-36-16,-18 36 16,18-36-16,0 0 0,0 0 15,18-17-15,17 35 16,1-35-16,-1-1 0,18 1 16,-36-18-1,19 0-15,-1 0 16,-35-18-16,18 1 0</inkml:trace>
  <inkml:trace contextRef="#ctx0" brushRef="#br1" timeOffset="92104.725">8361 16581 0,'17'35'0,"-17"18"15,18-18 1,0-17 0,-1-1-16</inkml:trace>
  <inkml:trace contextRef="#ctx0" brushRef="#br1" timeOffset="92267.187">8343 16387 0,'-17'0'16,"34"0"-1,1 0 1</inkml:trace>
  <inkml:trace contextRef="#ctx0" brushRef="#br1" timeOffset="92528.607">8502 16281 0,'18'17'16,"-18"1"-16,35 35 15,18 0-15,-18-18 16,-17 0-16,17-17 0,0 70 16,-17-53-16,-18-17 15,0 53-15,0-36 16,0-17-16,-35 35 15,17-18-15,0-18 16,-17 1-16</inkml:trace>
  <inkml:trace contextRef="#ctx0" brushRef="#br1" timeOffset="93784.718">8643 17127 0,'18'18'31,"-18"0"-15,17 17 0,1-17-16,35 52 15,-18-52-15,0 35 0,54 17 16,-36-52 0,-1 17-16,72 18 0,-71-35 15,53 17 1,-53-35-16,0 18 15,-18-18-15,-18 0 16</inkml:trace>
  <inkml:trace contextRef="#ctx0" brushRef="#br1" timeOffset="94346.138">8643 17374 0,'0'18'16,"18"-18"30,-18-18-30,-18 1-16,18-1 16,-18 0-16,18 1 15,0-1-15,0-17 16,0 17 0,0 1-16,0-36 0,0 35 15,0-17 1,0-1-16,0 19 15,0-1-15,18 18 16,17 0 0,1 0-1,-19 18-15,54-18 0,-36 17 16,18-17 0,-35 18-16,-1-18 0</inkml:trace>
  <inkml:trace contextRef="#ctx0" brushRef="#br1" timeOffset="96654.087">9860 17463 0,'-17'0'32,"17"-18"-1,17 18-16,-17 18 1,18-18-16,17 17 16,-17-17-16,17-17 15,-17-1-15,-1 18 16,1-71 0,0 54-16,-18-1 0,-18-17 15,0 17-15,1 0 16,-19 1-1,19-1-15,-1 18 0,-17 0 16,35 18-16,-18-1 16,18 19-16,-17-19 0,17 19 15,0-1-15,35 18 16,0 0 0,0-36-16,1 1 0,-19 0 15,54-1-15,-54-17 16,19-17-16,-19-1 0,-17 0 15,18-17-15,-18 18 16,0-19 0,0 19-16,0-1 0,0 0 15,18 18 1,17 18 0,-17-18-16,17 18 0,53 35 15,-53-36-15,18 1 16,-17 17-16,-1-17 0,35 17 15,-52-17-15,17-18 16,-17 0-16</inkml:trace>
  <inkml:trace contextRef="#ctx0" brushRef="#br1" timeOffset="96842.625">10478 17374 0,'-36'36'0,"19"-19"16,-19 36-16,1-18 15,35-17-15,0 35 16,18-35-16,-1-1 16,36-34-1</inkml:trace>
  <inkml:trace contextRef="#ctx0" brushRef="#br1" timeOffset="97459.269">10760 17304 0,'-18'0'16,"-35"17"-16,36 1 15,-1 17-15,18-17 16,0 17-16,18-17 15,-1 0-15,18 17 16,1-18-16,17-17 16,-36 0-16,1 0 0,17-35 15,-35 18-15,0-1 16,0-17-16,0 17 16,-17-35-1,-1 18-15,0 35 16,18 17-1,18 19 1,-18-19-16,18 1 0,-1 17 16,1-35-16,-1 18 15,1-36 17,-18 1-32,0-19 15,0 19-15,0-19 16,18 19-16,-1-19 15,1 19-15,0 17 16,-1 0 0,1 17-16,0 19 15,-1-19-15,1 19 16,-18-19-16,0 1 31,18-18-15,-18-18-16,17 18 0,-17-17 15,18 17-15,-1 0 32,1 0-32,0 0 31</inkml:trace>
  <inkml:trace contextRef="#ctx0" brushRef="#br1" timeOffset="97811.165">11307 17463 0,'17'105'15,"18"1"1,-17-71-16,17 18 16,-17-53-16,-36-17 31,18-54-31,-17 18 15,-1 0-15,18 0 0,-18 1 16,18-37-16,0 54 16,0-36-1,18 54-15,17-1 16,1 18-16,-1 18 16,-17-1-16,-1 36 15,-17-17-15,-17 17 16,-1-36-16,-17 19 15,-1-36-15,-17 0 16,36 0-16,-18-18 16,35 0-16,0-17 15,0 17-15</inkml:trace>
  <inkml:trace contextRef="#ctx0" brushRef="#br1" timeOffset="98252.988">11483 16898 0,'0'18'31,"0"52"-15,0-34-16,0 16 0,18 54 15,-1-53 1,1 0-16,-1-18 0,19 1 15,-19-19-15,19 36 16,-1-35-16,-17-18 0,17 0 16,-17 0-16,17-18 15,-35 1-15,35-1 16,-35 0-16,18-17 16,-18 17-16,-18 1 15,0 17 1,1 0-16,-18 0 15,17 17 1,0-17-16,18 18 0,0 0 16,36 17-16,-19-17 15,36-1 1,-35 1-16,17-18 0,-17 0 16,17 0-16,18-18 15,-36 1-15,1 17 0,0-36 16,-18 19-1</inkml:trace>
  <inkml:trace contextRef="#ctx0" brushRef="#br1" timeOffset="98834.246">12629 17233 0,'18'-17'0,"-18"-1"16,18 18-1,-1 0 1,-17 18 0,-17 34-1,17-34-15,0 17 0,17 18 16,19 0-1,-19-35-15,1 0 16,17-18-16,18 17 16,-18-17-16,1 0 15,-1 0-15,-35-17 0,18-1 16,-18 0 0</inkml:trace>
  <inkml:trace contextRef="#ctx0" brushRef="#br1" timeOffset="98994.238">12647 16863 0,'0'-18'16,"18"1"-16,-1-1 15,1 18-15,17-18 16,-35 1-16</inkml:trace>
  <inkml:trace contextRef="#ctx0" brushRef="#br1" timeOffset="99851.926">7602 17216 0,'0'17'32,"36"1"-32,-1 17 15,18 36 1,-18-36-16,18 18 0,53 53 15,-36-36-15,72 54 16,-54-71-16,53 52 16,-71-69-16,72 34 15,-72-34 1,18-1-16,-52-17 16,-1-18-16,-18 0 15</inkml:trace>
  <inkml:trace contextRef="#ctx0" brushRef="#br1" timeOffset="100463.994">7655 17621 0,'0'-17'47,"-17"17"-32,17-18 1,0 0-16,0-17 15,-18 17-15,18-17 16,0 18-16,-18-36 16,18 17-16,0 1 15,0-18 1,0 18-16,-17 0 0,-1-54 16,18 72-16,0-19 15,0 19-15,0 34 31,18 1-15,-1-18-16,19 35 16,-19-35-16,36 18 15,-35-18-15,52 18 16,-52-18-16,17 17 16,-17-17-16</inkml:trace>
  <inkml:trace contextRef="#ctx0" brushRef="#br1" timeOffset="101292.698">9102 17903 0,'-18'0'0,"36"0"31,17 71-15,-35-18 0,35-18-16,-17 71 15,0-35-15,17 17 16,-18-35-16,1-18 0,0 36 15,-18-54-15,17 18 16,1-35-16,0-17 16</inkml:trace>
  <inkml:trace contextRef="#ctx0" brushRef="#br1" timeOffset="102082.282">9631 18203 0,'-18'-17'0,"1"17"15,-1 0 1,0 0-16,1 17 16,-1 36-1,18-17-15,0-1 0,18 35 16,-18-34-16,35 17 15,-17-36-15,34 1 16,-34-18-16,17-35 16,-17 17-1,0-17-15,-1-1 16,-17 19-16,-17-19 0,17 19 16,-18-36-16,0 18 15,1 17 1,-1 18-16,18 18 15,18 52 1,-1 1 0,1-36-16,17-17 0,-17 17 15,53-17 1,-54-18-16,18 0 0,-17-18 16,17 0-16,-17-35 15,-18 18-15,0 17 16,0-17-16,-18-18 15,1 36-15,-1 17 16,18 17 0,18 36-1,-18-18-15,53 18 16,-36-17-16,19-19 0,16-17 16,-34 0-1,17 0-15,-17-17 0,0-1 16,-1-17-16,-17 17 0,0-35 15,-17 36-15,-1-1 16,0 0-16,18 54 31,18 34-31,0-17 16,17 53 0,0-71-16,-17 18 0,17 0 15,-17-18-15,-1 18 16,-17-35-16,-17-18 15,-36 0 1,18 0-16,-1-18 16,1 18-16,0-17 0,-18-1 15,0-17-15,18 35 16,17-36-16,18 19 16</inkml:trace>
  <inkml:trace contextRef="#ctx0" brushRef="#br1" timeOffset="102555.312">10354 18380 0,'18'0'15,"17"-18"-15,-17 18 16,-1-18-16,19-17 15,-19 18-15,1-1 0,-18 0 16,17 18-16,-17-35 16,-17 35-16,-18 0 15,17 0-15,0 0 16,-17 18-16,17-1 16,1 19-1,17-1-15,0 0 16,0 0-16,17-17 15,19 0-15,-19-1 0,54 19 16,-36-36-16,36 17 16,-36-17-16,0-17 15,-17 17-15,-18-36 16,0 19-16,0-19 16,0 1-16,-18 17 15,18-17 1,0 0-16,18 17 0,-1 1 15,19 17 1,-19-18-16,19 18 16,-19 0-1</inkml:trace>
  <inkml:trace contextRef="#ctx0" brushRef="#br1" timeOffset="103288.103">11465 18027 0,'-35'0'16,"53"0"0,-1 0-16,19 0 0,34 18 15,-35-1 1,1 1-16,34 35 15,-52-36-15,17 54 16,-35-53-16,0 52 16,-17-35-16,-36 18 15,35-17-15,-35-1 16,53-17-16,0-1 16,18-17-16,35 18 15,-18-18-15,35 0 16,-34 0-16,34 0 15,-34 0-15,-19 17 16,1-17-16,-18 18 16</inkml:trace>
  <inkml:trace contextRef="#ctx0" brushRef="#br0" timeOffset="128286.5">18627 10425 0,'0'-18'0,"0"-17"15,0 17-15,0-35 16,0 18-16,0-36 15,-18 36 1,0-18-16,1 35 16,-19 36-16,19 0 15,-18 88-15,17-36 16,18 89-16,0-89 16,18 89-1,-18-88-15,17-1 0,18 54 16,1-36-1,-19-53-15,-17 1 0,0 16 16,-17-52 0,-1 0-16</inkml:trace>
  <inkml:trace contextRef="#ctx0" brushRef="#br0" timeOffset="128401.554">18309 10918 0,'53'-17'16,"-18"17"-16,54-35 15,-54 35 1,53-18-16</inkml:trace>
  <inkml:trace contextRef="#ctx0" brushRef="#br0" timeOffset="128692.7">18803 10848 0,'-18'53'0,"18"-36"15,0 19-15,18-1 16,35 18-16,-35-53 16,17 18-16,-17-18 0,17 0 15,0 0-15,-17-18 0,17-17 16,-35 17-16,0-35 15,0 35 1,-35-34-16,-1 34 16,1-17-16,18 35 15,-1 0 1</inkml:trace>
  <inkml:trace contextRef="#ctx0" brushRef="#br0" timeOffset="128926.51">19279 11060 0,'-17'-36'16,"17"19"-16,-18-19 16,18-34-1,-18 35-15,18-18 0,18 35 16,0 0-16,-1 18 15,19-17-15,-1 34 16,-17-17-16,17 18 0,35 0 16,-52-18-1,0 17-15</inkml:trace>
  <inkml:trace contextRef="#ctx0" brushRef="#br0" timeOffset="129721.565">20902 10724 0,'-18'18'15,"18"53"1,0-36-16,0 0 0,36 53 16,-19-52-1,1-19-15,17 19 0,-17-19 16,17 1-16,-17-18 0,35 18 16,-36-36-16,1 0 15</inkml:trace>
  <inkml:trace contextRef="#ctx0" brushRef="#br0" timeOffset="129860.292">20902 10548 0,'0'-18'0,"0"1"16,35 17-1,-17-18-15,0 18 16</inkml:trace>
  <inkml:trace contextRef="#ctx0" brushRef="#br0" timeOffset="131227.736">21678 10566 0,'-17'0'0,"34"17"31,18-17-15,1 18-16,-1-18 16,0 35-16,-17-35 15,0 18-15</inkml:trace>
  <inkml:trace contextRef="#ctx0" brushRef="#br0" timeOffset="131361.099">21696 10866 0,'35'0'16,"36"0"0,-1 0-1,1-18-15,-36 18 16</inkml:trace>
  <inkml:trace contextRef="#ctx0" brushRef="#br0" timeOffset="131656.95">22472 10319 0,'0'88'16,"0"18"-1,35 17 1,1-17-1,-19-53-15,18 18 16,1-54-16,-19 18 0</inkml:trace>
  <inkml:trace contextRef="#ctx0" brushRef="#br0" timeOffset="132472.754">23530 10724 0,'18'0'16,"35"0"-1,-18-17-15,53 17 16,-52-18-16,34 1 16,-35 17-16,18-18 15</inkml:trace>
  <inkml:trace contextRef="#ctx0" brushRef="#br0" timeOffset="132862.649">23724 10548 0,'0'53'16,"0"18"-1,0-36-15,18 35 16,0-34-16,-1-19 15,1 1-15,17 0 0,-17-18 0,35 17 16,-36-17 0,1 0-16,0-17 0,-1-1 15,-17 0 1,0 1-16,0 34 16,18 1-1,0 0 1,-1-1-16,36 1 15,-18-18-15,1 17 0,-1-17 16,-17 0-16,34-17 16,-34-1-16,-18 1 15,0-1-15,-35 0 16,-18 1-16,18-1 16,-1 18-16,1 0 15,17 0-15</inkml:trace>
  <inkml:trace contextRef="#ctx0" brushRef="#br0" timeOffset="133518.827">25259 10777 0,'18'89'15,"-18"-1"1,0-53-16,0 0 16,0-17-1,17-18-15,1-71 16,-18 36-16,17-18 15,-17 0-15,18-35 16,-18 53-16,18 17 0,-1-17 16,-17 53-1,18 17 1,-18 0-16,0 0 16,0 1-16,0-19 15,0 1-15,18-18 16,-1 0-16,19-18 15,-19 1-15,18-19 16,-17 36 0,0-17-16,-1 17 15,1-18-15,0 18 0,-1 0 0,19 35 16,-19 1 0,1-1-16,-18-17 15,18-1-15,-1 18 16,1-17-16,-1 17 15,1-35-15,0 0 0</inkml:trace>
  <inkml:trace contextRef="#ctx0" brushRef="#br0" timeOffset="134018.215">26494 10989 0,'-36'71'0,"-34"17"16,35-35-1,-1-18 1</inkml:trace>
  <inkml:trace contextRef="#ctx0" brushRef="#br0" timeOffset="136074.129">27481 3898 0,'36'-17'0,"34"-1"15,-34 18-15,-19 0 16,54 18 0,-18-1-16,-18 1 0,35 52 15,-34-34-15,-1 70 16,-17-36-16,-18 1 15,-18 17-15,-17 106 16,17-71-16,-35 160 16,36-125-16,-19 142 15,36-159-15,-17 124 16,17-159-16,17 123 16,1-141-16,17 89 15,0-107-15,54 71 16,-36-88-16,70 18 15,-70-36-15,35 18 16,-53-35 0,1-1-16,-36 1 15,0 17-15,-18-17 16,-35 52 0,18-34-16,0-1 0,-18 53 15,35-35-15,-17 70 16,17-34-16,0-1 15,-17 123-15,35-87 16,0 158-16,0-141 16,18 0-16,17 142 15,-17-160-15,35 124 16,-18-141-16,36 88 16,-36-124-16,0 89 15,-17-106-15,-18 35 16,-18-52-16,-17-19 15,-36 1 1,18 0-16,0-18 0,-88 35 16,71-35-1,-1 17-15,-70 19 0,71-1 16,17 0-16</inkml:trace>
  <inkml:trace contextRef="#ctx0" brushRef="#br0" timeOffset="137501.439">19791 12136 0,'0'-18'32,"-18"18"-32,36 0 46,17 0-30,0 0-16,1 18 16,52 17-16,-53-18 15,36 19-15,-36-1 16,0 18 0,-35-18-16,0 36 15,-17-18-15,-36 35 16,17-53-16,1 0 0,-18 36 15,18-18 1,35-35-16,0-1 16,0 1-16,53-1 15,-18 1-15,0-18 0,1 0 16,52 18-16,-53-18 16,0 0-16,-17 0 0,17 0 15,-52 0 16</inkml:trace>
  <inkml:trace contextRef="#ctx0" brushRef="#br0" timeOffset="137706.517">19844 12541 0,'17'0'16,"36"18"0,-35-18-16,17 0 15,18 0-15,-18 0 16,-17 0-16,17 0 0</inkml:trace>
  <inkml:trace contextRef="#ctx0" brushRef="#br0" timeOffset="139230.679">20373 11748 0,'0'-18'16,"18"18"0,34-18-16,1 18 15,-17-17-15,34-1 16,-52 18-16,0 0 0,-1-18 16,1 18-1,-36 18-15</inkml:trace>
  <inkml:trace contextRef="#ctx0" brushRef="#br0" timeOffset="139429.203">20391 11712 0,'17'53'0,"-17"-18"16,0 1-16,18-19 0,-18 19 15,0-1-15,17 18 16,-17-36-16,18 36 15,0-53-15,17 18 16,-17-18-16,17 0 16,0 0-16,1-18 15</inkml:trace>
  <inkml:trace contextRef="#ctx0" brushRef="#br0" timeOffset="139833.205">20867 11836 0,'0'17'16,"0"1"-1,0 35 1,0-35-16,0 34 16,17-16-16,-17-19 15,18-17-15,0 0 16</inkml:trace>
  <inkml:trace contextRef="#ctx0" brushRef="#br0" timeOffset="140430.497">20990 11730 0,'0'-18'0,"0"1"46,18 17-46,0 0 16,-1 0 0,1 0-16,17-18 15,-17 18-15,-1 0 16,1 0 15,-18 35-15,0-17-16,18 0 0,-1 17 15,-17-18 1,18 1-16,0 53 16,-18-54-16,17 54 15,-17-36-15,18 18 16,-18-35-16,18 17 16,-18-17-16,-18-1 15,0-17 1,1 0-1,-1 0-15,-17-17 16,17 17 0,0 0-1,-17 0-15</inkml:trace>
  <inkml:trace contextRef="#ctx0" brushRef="#br0" timeOffset="141500.039">21643 11677 0,'-18'0'16,"1"0"-1,-1 35 1,18-17-16,-18 0 0,18-1 16,0 18-16,-17 1 15,17-19-15,0 19 0,0-1 16,17-17-16,-17 17 0,18 18 16,0-36-16,-1 1 15,19 17-15,-19-17 16,1-18-1</inkml:trace>
  <inkml:trace contextRef="#ctx0" brushRef="#br0" timeOffset="141676.52">21872 11994 0,'0'36'15,"0"-1"1,0-17-16,18-1 0,17 19 16,-17-36-16,-1 0 15,1 0-15</inkml:trace>
  <inkml:trace contextRef="#ctx0" brushRef="#br0" timeOffset="141843.62">21872 11712 0,'18'0'15,"0"0"1,-1 18 0,1 0-16</inkml:trace>
  <inkml:trace contextRef="#ctx0" brushRef="#br0" timeOffset="142066.731">22066 11642 0,'18'53'16,"17"0"-1,0-18-15,-17 0 16,17 0-16,18 36 15,-35-36-15,0 0 0,-18-17 16,0 35-16,-18-18 16,0-17-16,-35 17 15,36-17-15,-19-18 0,19 17 16</inkml:trace>
  <inkml:trace contextRef="#ctx0" brushRef="#br0" timeOffset="142511.214">22772 12488 0,'0'0'0,"0"18"0,53-18 16,-18-18-16,0 18 15,36-17 1,-36 17-16,-17 0 0,-1 0 15,1 0-15</inkml:trace>
  <inkml:trace contextRef="#ctx0" brushRef="#br0" timeOffset="142631.141">22789 12665 0,'53'17'15,"36"-17"1,-54 0-16,53 0 15,-53-17-15</inkml:trace>
  <inkml:trace contextRef="#ctx0" brushRef="#br0" timeOffset="143257.159">23848 12153 0,'0'35'16,"0"54"0,0-36-1,-18 17-15,1 54 0,-1-54 16,0 54-1,18-71-15,18 17 16,-18-52-16,35-1 16,0-17-16,1-17 15,-1-19-15,0-16 16,-17 16-16,0 1 16,-1 35-16,1 0 15,-1 18-15,19 35 16,-1-18-16,18 18 15,-18-36-15,36 1 16,-36-18-16,36-18 16,-36 1-1,0-36-15,-35 18 16,-17-54-16,17 54 16,-36-53-1,1 53-15,17-1 0,1-17 16,17 18-16,0 18 15,0-1-15</inkml:trace>
  <inkml:trace contextRef="#ctx0" brushRef="#br0" timeOffset="143479.726">24589 11765 0,'17'-17'0,"1"17"16,17-18-16,18 0 16,-35 18-16,17 0 15,-17-17-15</inkml:trace>
  <inkml:trace contextRef="#ctx0" brushRef="#br0" timeOffset="143631.589">24659 11836 0,'-17'35'0,"17"36"15,0-36-15,35 35 16,-18-34-16,54 17 16,-36-36-16,18 1 15,-35-18-15,17 0 16,-17 0-1</inkml:trace>
  <inkml:trace contextRef="#ctx0" brushRef="#br0" timeOffset="143813.806">24977 11994 0,'-18'53'15,"18"-17"-15,18-1 16,-18-17-16,17-1 16,36-17-1,-17-17-15</inkml:trace>
  <inkml:trace contextRef="#ctx0" brushRef="#br0" timeOffset="144091.262">25153 11695 0,'35'35'15,"-17"-17"-15,0-18 16,35 35-16,-18-18 16,0 54-16,-17-53 15,-1 70 1,1-53-16,-18 36 15,0-54-15,0 19 16,-18-19-16,1-17 16,-1 0-1,0 0-15,-17 0 16,0 0-16,17 0 0,-17 0 16</inkml:trace>
  <inkml:trace contextRef="#ctx0" brushRef="#br0" timeOffset="144474.768">25665 12471 0,'35'17'15,"0"19"-15,0-1 16,36 35-16,-18-17 16,-18-17-16,18 52 15,0 0 1,-18-53-16,-17 1 16,-18-19-16</inkml:trace>
  <inkml:trace contextRef="#ctx0" brushRef="#br0" timeOffset="144641.674">25947 12488 0,'-35'36'0,"-54"105"16,54-18-1,17-17 1,18-71-16,18 36 15,0-53-15,-1-1 16</inkml:trace>
  <inkml:trace contextRef="#ctx0" brushRef="#br0" timeOffset="144980.989">26317 11712 0,'0'36'15,"-17"52"-15,34 35 16,-17-70-16,18 0 16,35 35-1,-36-53-15,19 36 0,-19-53 16,19-1-16,-36 1 16,17-18-1,1 0-15</inkml:trace>
  <inkml:trace contextRef="#ctx0" brushRef="#br0" timeOffset="145253.433">26617 11977 0,'0'53'15,"0"-18"1,0-17-16,18 17 16,-18-17-16,35 17 15,-17-18-15,-1 1 16</inkml:trace>
  <inkml:trace contextRef="#ctx0" brushRef="#br0" timeOffset="145482.626">26741 11748 0,'0'0'0,"17"17"16,18 18 0,1 1-16,-19-1 0,19 0 0,-19 18 15,19 0-15,-19 0 16,-17 0-16,18 17 16,-18-34-16,0-1 0,-35 36 15,17-54-15</inkml:trace>
  <inkml:trace contextRef="#ctx0" brushRef="#br0" timeOffset="146570.608">27270 12577 0,'17'0'15,"54"0"1,-36 0-16,71 0 16,-71 0-16,71 0 15,-71 0-15,1-18 16</inkml:trace>
  <inkml:trace contextRef="#ctx0" brushRef="#br0" timeOffset="146732.041">27517 12365 0,'0'106'15,"17"0"-15,19-1 16,-1 19 0,0-71-16,0 17 15,18-17 1</inkml:trace>
  <inkml:trace contextRef="#ctx0" brushRef="#br0" timeOffset="147094.135">27975 12330 0,'18'176'16,"-18"-88"-16,18 36 16,-1-71-16,1-1 0,-1-34 15,1 0-15,17-1 0,-17-17 16,0-17-16,35-19 16,-18 1-16,-17 0 0,17 17 15,18 1-15,-18 17 16,-17 0-16,-1 17 0,-17 1 15,18 35 1,-18-36-16,-35 19 16,17-19-16,-17 1 0,-18-18 15,18 0-15,-1 0 16,19 0-16,-1-35 16,18 17-16</inkml:trace>
  <inkml:trace contextRef="#ctx0" brushRef="#br0" timeOffset="147317.757">28663 11783 0,'18'0'16,"17"0"-16,36-18 16,-36 18-16,53 0 15,-53 0-15,-17-17 16</inkml:trace>
  <inkml:trace contextRef="#ctx0" brushRef="#br0" timeOffset="147461.502">28822 11836 0,'-18'88'16,"18"-53"-16,0 53 16,18-52-16,0-1 0,35 18 15,-18-36 1,0-17-16,-17 18 16,17-18-16,-17 0 0</inkml:trace>
  <inkml:trace contextRef="#ctx0" brushRef="#br0" timeOffset="147649.332">29157 12012 0,'0'35'0,"0"36"15,18-53-15,17 17 16,-17-18-16,17-17 15,-17 0 1,-1 0-16</inkml:trace>
  <inkml:trace contextRef="#ctx0" brushRef="#br0" timeOffset="147945.436">29422 11748 0,'35'17'16,"0"1"0,-17-18-16,0 17 0,-1 1 15,1 0-15,-1-1 0,19 36 16,-36-17-16,17-1 16,1 53-1,-18-53-15,0 1 0,0 16 16,0-34-1,0 0-15,0-1 0,-18-17 16,1 18 0,-19-36-1,19 18-15,-18 0 0,-1 0 16,1-17-16</inkml:trace>
  <inkml:trace contextRef="#ctx0" brushRef="#br0" timeOffset="148986.77">20232 13776 0,'-18'-18'15,"-52"36"1,34 0-16,-17 35 15,18-1-15,18 1 0,-1 0 16,0 0-16,18 0 0,0 35 16,18-52-16,17 17 15,-17-36-15,35-17 16,-18 0 0,0-53-16,-17 36 15,17-54-15,-35 36 16,0-1-16,18 1 0,-18 0 15,-18 0 1,18 17-16,0 36 16,0 17-1,0 0-15,18 0 0,-1 1 16,19 34 0,-19-34-16,19-19 0,-1 1 0,0 0 15,18-18 1</inkml:trace>
  <inkml:trace contextRef="#ctx0" brushRef="#br0" timeOffset="149197.37">20532 13300 0,'70'0'16,"-34"-18"-16,52 0 16,-35 1-16,-18-1 15,35 1-15,-52 17 16</inkml:trace>
  <inkml:trace contextRef="#ctx0" brushRef="#br0" timeOffset="149385.358">20655 13353 0,'18'70'15,"-18"-35"-15,0-17 16,17 53-16,19-18 16,-1-36-16,-17-17 15,-1 18-15,19-18 0,-1 18 16,0-18-16,-17-18 15</inkml:trace>
  <inkml:trace contextRef="#ctx0" brushRef="#br0" timeOffset="149556.991">21008 13441 0,'18'70'16,"-1"-34"-16,1-1 16,-1-17-16,1-1 0,0 1 15,-1-18-15</inkml:trace>
  <inkml:trace contextRef="#ctx0" brushRef="#br0" timeOffset="149886.931">21220 13194 0,'17'0'16,"36"0"0,0 0-16,0 18 15,-35-1-15,17 18 16,-17 36-1,-18-36-15,0 18 0,0 35 16,0-17 0,0-36-16,0 1 15,0-19 1,-18-17-16,0 0 16,1-17-1,-1-1-15,0 0 16,1 1-16,-1 17 15</inkml:trace>
  <inkml:trace contextRef="#ctx0" brushRef="#br0" timeOffset="150185.574">21802 13899 0,'70'-17'16,"18"-1"0,1 18-1,-54 0-15,0 0 0</inkml:trace>
  <inkml:trace contextRef="#ctx0" brushRef="#br0" timeOffset="150302.654">21819 14076 0,'36'17'16,"52"-17"0,-35-17-16,53-1 15</inkml:trace>
  <inkml:trace contextRef="#ctx0" brushRef="#br0" timeOffset="150775.568">23336 13617 0,'0'-17'0,"-17"17"16,-19 35-16,19-17 16,-71 70-16,52-35 15,-70 52 1,53-52-16,-17 53 15,52-53-15,18 0 0,0 18 16,36-18 0,-1-53-16,18 0 0,-18 0 15,53-36 1,-52 19-16,-19-19 0,1 1 0,-1 0 16,-17-18-1,-17 18-15,-1-1 0,-17 19 16,0-1-16,-36 0 15,53 18-15,-35 0 16,36 0-16</inkml:trace>
  <inkml:trace contextRef="#ctx0" brushRef="#br0" timeOffset="152216.186">21519 13018 0,'-17'0'16,"-1"52"-16,18-16 15,-17 34-15,17-17 16,17 18-16,-17-36 16,18 0-16,-1 1 15,1-1-15,35 0 16,-35-35-16,17 18 0,-17-18 16,-1-18-16,1 0 0</inkml:trace>
  <inkml:trace contextRef="#ctx0" brushRef="#br0" timeOffset="152377.198">21713 13264 0,'0'53'16,"18"18"0,0-53-16,-1 17 15,1-18-15,0-17 16,-1 0-16,1 0 15</inkml:trace>
  <inkml:trace contextRef="#ctx0" brushRef="#br0" timeOffset="152510.789">21696 13106 0</inkml:trace>
  <inkml:trace contextRef="#ctx0" brushRef="#br0" timeOffset="152706.149">21819 12841 0,'53'71'15,"-17"-18"-15,16 35 16,-16-35-16,17 35 16,-36-35-16,1 17 15,-18-34-15,-35 17 16,17-36-16,0 1 16</inkml:trace>
  <inkml:trace contextRef="#ctx0" brushRef="#br0" timeOffset="153984.574">23848 13423 0,'-18'35'0,"1"71"16,17-53 0,0 88-16,0 0 15,17-70-15,-17-18 16,18 17-16,35 36 16,-18-70-16,0-1 0,1-17 15,-1-1-15,-18-17 16</inkml:trace>
  <inkml:trace contextRef="#ctx0" brushRef="#br0" timeOffset="154279.349">24271 13758 0,'18'0'0,"35"0"16,17 0-1,-34 18-15,-1 17 16,-35 36 0,0-36-16,0 0 0,-35 54 15,17-1 1,18-53-16,0 0 0,0 18 16,35 0-1,-17-35-15,17-18 16,18 17-16,0 1 15,-35-18-15,-36 0 32</inkml:trace>
  <inkml:trace contextRef="#ctx0" brushRef="#br0" timeOffset="154418.616">24253 14076 0,'36'0'15,"-1"0"-15,53 0 0,-35 0 16,18-18-16,-18 18 16,0-17-16,-18 17 15</inkml:trace>
  <inkml:trace contextRef="#ctx0" brushRef="#br0" timeOffset="154651.2">24765 13300 0,'53'-18'15,"-18"18"-15,18 0 16,18 0-1,-36 0-15,-17 0 16,-1 0-16</inkml:trace>
  <inkml:trace contextRef="#ctx0" brushRef="#br0" timeOffset="154835.677">24888 13353 0,'0'70'15,"0"1"1,0-36-16,36 36 16,-1-18-1,0-36-15,18 1 16,-35-18-16,17 0 0,-17 0 16,-1 0-16</inkml:trace>
  <inkml:trace contextRef="#ctx0" brushRef="#br0" timeOffset="155030.634">25241 13494 0,'0'17'0,"18"54"15,0-53 1,-1 35-16,1-18 15,-1-18-15,1 1 16,0-18-16</inkml:trace>
  <inkml:trace contextRef="#ctx0" brushRef="#br0" timeOffset="155597.233">25453 13317 0,'18'0'0,"-1"0"16,18 0 0,1 0-16,-19 0 0,1 0 15,0 0-15,-1 0 16,-17 18-16,18 17 16,-18-17-1,0 52-15,18-34 16,-1 34-16,-17-34 15,0 17-15,0-18 16,0 0 0,-35-17-1,17-18 1,1 0-16,-19-18 16,1 0-1,17 18-15</inkml:trace>
  <inkml:trace contextRef="#ctx0" brushRef="#br0" timeOffset="155930.134">25947 13317 0,'0'-17'16,"0"34"0,0 54-1,0-36-15,0 53 16,0-52-16,0 52 15,17-53-15,1 36 16,0-54-16,17 19 16,-17-36-16,35 0 15</inkml:trace>
  <inkml:trace contextRef="#ctx0" brushRef="#br0" timeOffset="156075.147">26176 13582 0,'18'35'15,"-18"-17"-15,17-18 16,1 18-16</inkml:trace>
  <inkml:trace contextRef="#ctx0" brushRef="#br0" timeOffset="156246.845">26247 13317 0,'17'0'31,"1"0"-31,-18 18 16,18-18-16</inkml:trace>
  <inkml:trace contextRef="#ctx0" brushRef="#br0" timeOffset="156461.496">26405 13388 0,'53'35'15,"-17"18"1,17 18-16,-36-36 0,1 36 16,-1-36-16,-34 35 15,-1-52-15,1 17 16,-19 1 0,19-36-16</inkml:trace>
  <inkml:trace contextRef="#ctx0" brushRef="#br0" timeOffset="156898.771">26811 13300 0,'18'53'31,"35"0"-15,-36-1-16,54 37 16,-36-36-16,0 0 0,18 70 15,-35-52-15,0-1 16,-18 54-16,0-72 16,0 19-16,-18-18 15,-17 0-15,-1 0 0,-16 0 16,-37 17-16,36-34 15,18-1-15,-35 0 16,52-17-16</inkml:trace>
  <inkml:trace contextRef="#ctx0" brushRef="#br0" timeOffset="158576.53">20338 15222 0,'0'-17'0,"17"17"15,1 0-15,17-18 16,-17 36-16,-1-18 0,1 17 16,0 1-16,17 17 15,-35 1-15,0-19 16,0 18-16,-18 18 16,18 18-1,-17-36-15,17 18 0,-18-18 16,18 1-16,18 17 15,-18-18-15,17-17 16,1-1-16,0 1 0,-1-1 16,36 1-16,-35 0 15,0-18-15,-18-18 16,0 0-16</inkml:trace>
  <inkml:trace contextRef="#ctx0" brushRef="#br0" timeOffset="158710.7">20443 15575 0,'53'0'15,"-17"0"-15,34 0 16,-34 0-16,-1 0 0,35-17 16</inkml:trace>
  <inkml:trace contextRef="#ctx0" brushRef="#br0" timeOffset="158939.398">20867 14799 0,'17'0'16,"1"0"-16,17 0 0,36-18 16,-36 18-16,0-17 15,-17 17-15,17 0 0,-35-18 16</inkml:trace>
  <inkml:trace contextRef="#ctx0" brushRef="#br0" timeOffset="159111.854">20920 14834 0,'0'71'16,"0"-36"-1,35 53-15,-17-70 16,-1 17-16,36 18 16,-35-35-16,35-1 15,-36 1-15,1-18 0,0 0 16</inkml:trace>
  <inkml:trace contextRef="#ctx0" brushRef="#br0" timeOffset="159374.179">21255 14870 0,'18'17'16,"-18"1"-16,17-18 15,1 35-15,-18-17 16,17-1-16,-17 19 16,0-19-16,0 19 15,0-19 1,0 1-16,0 0 16,36-18-1,-19 0-15,19 0 0,-1 0 16,-17-18-16</inkml:trace>
  <inkml:trace contextRef="#ctx0" brushRef="#br0" timeOffset="159701.717">21537 14746 0,'18'-18'15,"-1"18"-15,1 0 16,0 0-16,-1 0 16,1 18-16,0 35 15,-1-35-15,1 17 16,-18 0-16,35 53 16,-35-52-16,18 34 15,-1-52-15,-17 17 0,0-17 16,0 17-16,0-17 15,-17-18 1,17 17-16,-18-17 0,-17-17 16,17-1-16,1 18 15,-19-18-15,36 1 16</inkml:trace>
  <inkml:trace contextRef="#ctx0" brushRef="#br0" timeOffset="160041.266">22154 14693 0,'-17'18'16,"17"35"0,-18-18-1,18 18-15,0 35 16,0-53-16,18 18 0,17 18 15,0-18 1,-17-18-16,17-17 16,-17-18-16,0 0 0</inkml:trace>
  <inkml:trace contextRef="#ctx0" brushRef="#br0" timeOffset="160198.483">22384 14975 0,'0'36'16,"17"-1"-1,1-17-15,0-1 16,-1 1-16</inkml:trace>
  <inkml:trace contextRef="#ctx0" brushRef="#br0" timeOffset="160325.153">22384 14711 0</inkml:trace>
  <inkml:trace contextRef="#ctx0" brushRef="#br0" timeOffset="160535.337">22578 14676 0,'17'17'0,"19"18"0,17 18 16,-18 0-16,18 18 15,-36-36 1,1 36-16,-18-36 15,0 0-15,-35 18 16,17-35-16,1-1 16,-1 1-16</inkml:trace>
  <inkml:trace contextRef="#ctx0" brushRef="#br0" timeOffset="160813.048">23072 15275 0,'53'18'16,"-18"0"0,18-18-16,0 0 15,-36 0-15</inkml:trace>
  <inkml:trace contextRef="#ctx0" brushRef="#br0" timeOffset="160948.021">23036 15505 0,'53'17'16,"-17"1"-16,52-18 15,-53-18-15,0 18 16,-17-17-16</inkml:trace>
  <inkml:trace contextRef="#ctx0" brushRef="#br0" timeOffset="161791.803">24095 15205 0,'0'-36'15,"0"1"1,0 0 0,0 17-1,0 71 1,0 0-1,0 106-15,0-71 16,0 0-16,0-17 0,0 17 16,0-35-16,35 53 15,-17-71-15,17-17 16,18-18-16,-18 0 16,0-18-16,1-35 15,-19 18-15,1 0 16,0-1-16,-18 19 0,17-19 15,-17 19-15,0 34 16,36 36 0,-19-35-1,1 17-15,52 0 0,-52-17 16,53 17 0,-36-35-16,18-17 15,-36-1-15,1-17 16,0 17-16,-36-52 15,18 34-15,-35-52 16,17 35-16,0-53 16,18 71-16</inkml:trace>
  <inkml:trace contextRef="#ctx0" brushRef="#br0" timeOffset="161993.286">24871 14870 0,'17'0'16,"36"-18"-16,-35 18 16,53 0-16,-54 0 15,19 0-15,-19-18 16</inkml:trace>
  <inkml:trace contextRef="#ctx0" brushRef="#br0" timeOffset="162137.712">24924 14958 0,'17'88'16,"1"0"0,0-53-16,17 18 15,-17-17-15,-1-19 0,1-17 16,17 18-16,0-18 15,-17-18-15</inkml:trace>
  <inkml:trace contextRef="#ctx0" brushRef="#br0" timeOffset="162386.687">25241 14923 0,'18'35'16,"0"18"0,-1-18-16,-17 0 15,0-17-15,0 0 16,0-1-16,0 18 16,0-17-16,18 0 15,-1-1-15,1-17 16,17 0-1,-17 0-15,0-17 0</inkml:trace>
  <inkml:trace contextRef="#ctx0" brushRef="#br0" timeOffset="162726.888">25471 14781 0,'17'-17'15,"1"17"1,-1 0-16,19-18 16,-19 18-16,19 18 15,-19-18-15,1 17 16,0 36 0,-1-17-16,-17-1 0,18 53 15,0-53-15,-18 18 16,17-17-16,1-1 0,-1 35 15,-17-52 1,18 17-16,-18-17 0,0 0 16,-18-18-1,-17-18 1,-18-17 0,36 35-16,-36-18 15,17 18-15</inkml:trace>
  <inkml:trace contextRef="#ctx0" brushRef="#br0" timeOffset="163103.536">25118 14940 0,'17'0'31,"19"0"-31,-19 0 16,36 0-1,-35 0-15,0 0 0</inkml:trace>
  <inkml:trace contextRef="#ctx0" brushRef="#br0" timeOffset="163834.223">26370 15628 0,'-17'-35'0,"-1"17"15,0 1-15,-17 17 16,17 0-16,-35 17 16,18 18-1,17 18-15,-34 36 16,52-54-16,-18 18 0,36 17 15,-1-34 1,1-1-16,35 0 0,-18-35 16,0 0-16,36-18 15,-18-34 1,-18 16-16,-35 1 0,18 0 16,-18-36-1,0 54-15,0-19 0,-18 36 16,18-17-16,-18 17 0,1 35 15,17 0-15,0 36 16,17-18-16,36 17 16,-17-35-16,-1 1 15,18-19-15,-18 1 0,36 0 16,-54-18-16,1-18 16</inkml:trace>
  <inkml:trace contextRef="#ctx0" brushRef="#br0" timeOffset="164072.652">26705 14887 0,'36'-17'15,"16"-1"1,-16 0-16,34 1 0,-17 17 16,-35 0-16,0 0 15</inkml:trace>
  <inkml:trace contextRef="#ctx0" brushRef="#br0" timeOffset="164221.681">26811 14852 0,'0'71'16,"0"-36"-16,18 35 16,-1-34-1,19 34-15,-1-52 16,-17-1-16,17 1 0,-17 0 16,-1-18-16,36 0 15</inkml:trace>
  <inkml:trace contextRef="#ctx0" brushRef="#br0" timeOffset="164422.118">27129 14993 0,'0'71'16,"0"-36"-16,17 18 15,1-18-15,0-17 16,17-1-16,-18 1 0,1 0 0,0-18 16,-1 0-1</inkml:trace>
  <inkml:trace contextRef="#ctx0" brushRef="#br0" timeOffset="164762.852">27340 14834 0,'18'-35'0,"0"35"16,17-18-16,-18 18 0,36 0 15,-35 18-15,17 0 16,-17 17-1,-18-17-15,18 17 0,-18 0 0,0 36 16,0-18 0,0-18-16,0 0 0,0 0 15,0 18-15,0-35 16,-18 17 0,0-35-16,1 0 15,-1-17 1,18-1-16,-35 0 15,35 1-15,0-1 0</inkml:trace>
  <inkml:trace contextRef="#ctx0" brushRef="#br0" timeOffset="164979.221">27834 14764 0,'-17'35'16,"17"36"-16,0-36 15,0 18-15,17 35 16,36 0 0,-35-53-16,17 1 0,18-1 15,-35-17 1</inkml:trace>
  <inkml:trace contextRef="#ctx0" brushRef="#br0" timeOffset="165140.01">28152 15117 0,'0'17'0,"17"18"16,1-17-16,0-18 0,17 18 15,-17-18 1</inkml:trace>
  <inkml:trace contextRef="#ctx0" brushRef="#br0" timeOffset="165263.123">28187 14870 0</inkml:trace>
  <inkml:trace contextRef="#ctx0" brushRef="#br0" timeOffset="165456.228">28363 14676 0,'53'52'15,"-35"-16"-15,0-1 16,34 71 0,-34-71-16,35 53 15,-53-52-15,0 34 16,-18-35-16,-35 18 16</inkml:trace>
  <inkml:trace contextRef="#ctx0" brushRef="#br0" timeOffset="165791.285">28787 15681 0,'70'0'16,"-17"-18"-16,0 18 0,53-17 15,-53 17-15,53 0 16,-71-18-16,18 0 16</inkml:trace>
  <inkml:trace contextRef="#ctx0" brushRef="#br0" timeOffset="165930.61">29104 15487 0,'-17'71'16,"-1"34"-1,53 1 1,-17-53-16,35 53 16,17-36-1,-34-34-15,-1-19 0</inkml:trace>
  <inkml:trace contextRef="#ctx0" brushRef="#br0" timeOffset="166296.923">29510 15117 0,'18'35'0,"17"71"16,-18-36-16,1 1 15,0 52-15,-1-52 16,1 52-16,-18-87 15,35 16 1,-35-34-16,36 0 16,-19-18-16,36-18 15,-35 18-15,35 18 16,-36-1-16,1 54 16,-18-36-16,-18 0 15,1 1-15,-19-19 16,1-17-16,-18 0 15,18 0-15,0-17 16,17-1-16,0-35 16,18 18-16</inkml:trace>
  <inkml:trace contextRef="#ctx0" brushRef="#br0" timeOffset="166591.753">30057 14799 0,'17'0'15,"19"18"1,-19-18-16,19 35 15,-19-35-15,18 18 16,-17-18-16,0 0 16,-1 0-1,1 0-15,-18-18 0,18 18 16,-36 0 0</inkml:trace>
  <inkml:trace contextRef="#ctx0" brushRef="#br0" timeOffset="166820.392">30110 14940 0,'0'71'0,"0"-36"15,0 36 1,0-19-16,17-16 0,-17-1 15,0-17-15,18 17 0,0 0 16,-1-35-16,18 18 0,1-18 16,-19 0-16,19 0 15,-19-18 1,1 1-16</inkml:trace>
  <inkml:trace contextRef="#ctx0" brushRef="#br0" timeOffset="167087.805">30427 15046 0,'18'0'0,"35"0"16,-36 0-16,1 0 16,17 18-16,-17-1 15,-18 1-15,0 0 16,-35 17-16,-1 18 15,36-36 1,0 1-16,18 17 16,17-17-1,-17-18-15,52-18 16,-70 1 0</inkml:trace>
  <inkml:trace contextRef="#ctx0" brushRef="#br0" timeOffset="167437.724">30745 14852 0,'35'-18'16,"-17"18"0,-1-17-16,18 17 15,-17 17-15,0-17 16,-1 18-16,1 0 15,-18-1-15,18 19 16,-18-19-16,17 36 16,-17-35-1,18 52-15,0-34 16,-18 34-16,17-35 16,-17 36-16,0-53 15,18 34 1,-18-34-16,0 0 15,-18-18 1,-17 0 0,17-18-16,-35 18 15,36 0-15,-19 0 16</inkml:trace>
  <inkml:trace contextRef="#ctx0" brushRef="#br0" timeOffset="168466.971">20849 16951 0,'-17'-18'0,"-19"-35"16,19 36-1,-19-1-15,-34-17 16,35 35-16,-1 0 0,-17 35 16,18 0-16,-18 18 15,18 0-15,0 0 0,17 18 0,18-18 16,0 0-16,18 35 15,52-35 1,-17-36-16,0-17 0,0 0 0,53-35 16,-71 0-1,36-36-15,-36 36 16,-18-36 0,-17 36-16,0 17 15,-17-17-15,-1 0 0,-17 17 16,17 18-16,-17 0 15,17 36-15,18 16 16,0-16-16,36 34 16,-19-34-16,54 34 15,-18-52-15,17 17 16,-17-35-16,-35 0 16,17 0-16,0-18 0</inkml:trace>
  <inkml:trace contextRef="#ctx0" brushRef="#br0" timeOffset="168661.595">21131 16422 0,'53'-35'16,"0"17"-16,-17 0 15,-19 18-15,36-17 16,-35-1 0</inkml:trace>
  <inkml:trace contextRef="#ctx0" brushRef="#br0" timeOffset="168827.966">21202 16422 0,'0'35'16,"18"0"-1,-1 1-15,1-1 16,0 18-16,-1-18 16,1-17-16,-1-1 15,1 1 1,0-18-16,17-18 16</inkml:trace>
  <inkml:trace contextRef="#ctx0" brushRef="#br0" timeOffset="169054.155">21502 16387 0,'35'17'15,"-17"1"1,-18-1-16,0 19 16,0-19-16,0 1 0,0 17 15,-18-17-15,0 17 16,18-17-16,18-1 15,17 1 1,-17-18-16,17 0 0,36 0 16,-36-18-1,-17 1-15</inkml:trace>
  <inkml:trace contextRef="#ctx0" brushRef="#br0" timeOffset="169384.16">21749 16298 0,'0'-17'15,"17"17"-15,19 0 16,-1 0-16,-17 0 0,17 0 16,-17 0-16,17 17 15,-18 1-15,1 35 16,-18-18-16,0 18 15,0-18 1,0 1-16,18-1 0,-18 0 16,0-17-16,0-1 15,-18-17 1,-17 0 0,0 0-16,17-17 15,-17-1-15,17 18 16,-17 0-16,35-17 15</inkml:trace>
  <inkml:trace contextRef="#ctx0" brushRef="#br0" timeOffset="169751.388">22348 16245 0,'-17'-17'15,"-1"17"-15,1 35 16,17 0 0,-18 1-16,0 52 15,18-53-15,0 18 0,18 18 16,0-36-16,34 18 16,-34-36-16,35 19 15,-35-36-15,17-18 16,-17 0-16</inkml:trace>
  <inkml:trace contextRef="#ctx0" brushRef="#br0" timeOffset="169910.273">22578 16563 0,'0'18'16,"17"17"-16,1-18 15,0 1-15,35-18 16,-36 0-16,1-18 16</inkml:trace>
  <inkml:trace contextRef="#ctx0" brushRef="#br0" timeOffset="170034.517">22595 16281 0,'0'-18'16,"18"18"0</inkml:trace>
  <inkml:trace contextRef="#ctx0" brushRef="#br0" timeOffset="170234.59">22789 16210 0,'53'53'16,"0"18"-16,-17-36 15,-1 35-15,0 1 16,-35-36-16,0-17 16,-18 17-16,-17 18 15,18-18-15,-19-35 0</inkml:trace>
  <inkml:trace contextRef="#ctx0" brushRef="#br0" timeOffset="170506.3">23178 16810 0,'17'18'16,"18"-18"-16,-17 0 0,35 0 15,-18 0-15,1 0 16,-19 0-16,-17 17 15</inkml:trace>
  <inkml:trace contextRef="#ctx0" brushRef="#br0" timeOffset="170629.362">23195 17022 0,'71'17'0,"-36"-17"15,18 0-15,35 0 16,-17-17-1,-54-1-15</inkml:trace>
  <inkml:trace contextRef="#ctx0" brushRef="#br0" timeOffset="172348.458">24765 16757 0,'-18'-18'16,"1"18"-16,-1 0 0,0 0 15,-17 0-15,18 0 16,-36 18-16,-36 35 16,37-35-16,16 17 0,1 0 15,0 18-15,-1 35 16,36-53-16,18 1 0,0-19 16,-1 19-16,36-19 15,-17 1-15,16 0 0,-16-18 16,17 0-16,-18-18 15,-17 18-15,17-35 16,-35 17-16,0-17 0,-71-36 16,36 54-1,0-1-15,-36-17 16,36 35-16,17 0 16,18 17-16,18-17 15</inkml:trace>
  <inkml:trace contextRef="#ctx0" brushRef="#br0" timeOffset="172597.096">25400 16298 0,'-53'53'15,"18"-17"-15,0 69 16,17 36 0,18-52-16,35 52 15,0-88-15,1 0 0,52 35 16,-53-71-16,0 1 16,1 0-16,17-18 15</inkml:trace>
  <inkml:trace contextRef="#ctx0" brushRef="#br0" timeOffset="173048.505">25823 16669 0,'0'-18'15,"18"0"1,0 18-16,52-17 15,-35 17-15,54 0 16,-54 0-16,35 17 16,-52 1-16,-18 17 15,0 36-15,-18-36 16,-34 53 0,34-52-16,0 17 0,18-36 15,-17 54-15,34-54 16,1 19-16,17-19 15,0 1-15,1-18 0,-1 0 16,-17 0 0,-1 0-16,-34-18 15</inkml:trace>
  <inkml:trace contextRef="#ctx0" brushRef="#br0" timeOffset="173180.865">25876 17004 0,'53'0'0,"35"0"16,-52-18-16,87 1 16,-88-1-16,1 18 15,-1-35-15</inkml:trace>
  <inkml:trace contextRef="#ctx0" brushRef="#br0" timeOffset="173421.395">26370 16298 0,'0'-17'0,"35"17"16,1-18-16,17 18 15,-18-18-15,35 18 16,-52 0-16</inkml:trace>
  <inkml:trace contextRef="#ctx0" brushRef="#br0" timeOffset="173598.028">26441 16316 0,'0'53'15,"17"-18"1,-17 18-16,0-35 0,18 17 16,-18 0-1,18-17-15,-1 0 16,1-18-16,0 17 0,-1-17 0,18 0 16,-17 0-16,35 0 15</inkml:trace>
  <inkml:trace contextRef="#ctx0" brushRef="#br0" timeOffset="173877.083">26741 16369 0,'17'0'0,"18"18"15,-17-18-15,17 17 0,1 1 16,-36-1-1,17 19-15,-34-19 16,-1 1-16,0 17 16,1-35-16,-1 36 15,36-19 1,17-17 0,-17 0-16,35 0 15,-36 0-15,19 0 16,-19-17-16</inkml:trace>
  <inkml:trace contextRef="#ctx0" brushRef="#br0" timeOffset="174294.748">27093 16263 0,'18'0'16,"17"-18"-1,-17 18 1,17 0 0,0 0-16,-17 0 15,-18 18 1,0 35-1,0-18-15,18 36 16,-18-36-16,17 36 16,-17-36-1,18 18-15,-18-36 0,0 19 16,-18-36 0,1 0-1,-1-18 1,0 0-16,-34 18 0,16-17 15,1 17 1,17 0-16,18 17 16</inkml:trace>
  <inkml:trace contextRef="#ctx0" brushRef="#br0" timeOffset="174648.717">27605 16175 0,'-35'35'16,"35"-17"-16,-18 17 15,18 0-15,0 54 16,0-54-16,0 53 16,18-53-16,-1 18 15,1-35-15,17 17 16,-17-35-16,-1 0 15,1 0-15,0-18 16</inkml:trace>
  <inkml:trace contextRef="#ctx0" brushRef="#br0" timeOffset="174809.301">27817 16510 0,'0'35'15,"17"1"1,1-19-16,17 1 16,-17-18-16,-1 0 15</inkml:trace>
  <inkml:trace contextRef="#ctx0" brushRef="#br0" timeOffset="174944.105">27887 16281 0,'18'0'47</inkml:trace>
  <inkml:trace contextRef="#ctx0" brushRef="#br0" timeOffset="175145.191">28116 16351 0,'36'36'16,"-1"34"0,-35-35-16,18 1 0,-18-19 15,0 36-15,-18-35 16,-17 17-16,-1-17 15,19-18 1</inkml:trace>
  <inkml:trace contextRef="#ctx0" brushRef="#br0" timeOffset="175611.565">28293 16157 0,'17'18'31,"1"35"-15,35 17-1,-18-34-15,18 69 16,-18-34-16,1 0 0,17 52 16,-36-70-1,1 18-15,0 52 16,-18-70-16,-18 0 0,-53 53 16,18-53-16,1-1 15,-1 1-15,-88 53 16</inkml:trace>
  <inkml:trace contextRef="#ctx0" brushRef="#br0" timeOffset="177247.92">29210 6632 0,'18'0'0,"87"-35"15,-16 17-15,-1 1 16,35-19-16,-17 1 16,18 17-16,105-34 15,-141 34-15,-17 0 0,-18 18 16,0 0-16</inkml:trace>
  <inkml:trace contextRef="#ctx0" brushRef="#br0" timeOffset="177492.666">29616 6174 0,'-71'0'15,"-17"53"1,-71 70 0,106-17-1,36-18 1,34-53-16,89 54 16,-35-72-16,17 18 0,106 18 15,18-17 1,-142-36-16</inkml:trace>
  <inkml:trace contextRef="#ctx0" brushRef="#br0" timeOffset="181578.909">26564 11748 0,'18'0'16,"-18"17"62,17-17-16,-17-17-46,-17 17 0</inkml:trace>
  <inkml:trace contextRef="#ctx0" brushRef="#br0" timeOffset="205954.319">17233 10742 0,'-17'0'16,"-1"0"-16,36 0 15,17 18 1,-18-1-1,36-17-15,36 36 16,-36-36-16,-18 0 0,18 17 16,0-17-16,17 0 15,-35-17-15,-17 17 0,-18-18 32</inkml:trace>
  <inkml:trace contextRef="#ctx0" brushRef="#br0" timeOffset="206210.249">17533 10583 0,'35'0'16,"-17"0"0,0 18-16,-1 0 0,19-18 15,16 35 1,-16-17-16,34 17 15,-52-18-15,17 19 0,-17-19 16,-1 36-16,-34 0 16,-1-18-16,-17 18 15,0-17-15,-18 17 16,35-18-16,-17 0 16,17-17-16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39.4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18203 9737 0,'0'0'15,"-17"-18"-15,17 0 16,0 36 15,-18 35 0,18-35-31,-18 17 0,1 35 16,17-17-16,0-17 16,-18 69-16,18-34 15,0 0-15,0-1 16,-17 1-16,17 70 16,0 0-16,0-71 15,0 19-15,0-19 0,52 177 16,-52-176-1,18 17-15,0 71 16,-1-1-16,-17-69 16,18 52-1,-18-71-15,18 1 0,-18-1 16,0 1-16,17-1 0,-17 72 16,18-72-1,0 1-15,-18 17 0,35 71 16,0 17-16,-17-88 15,-18 0-15,17 1 16,-17-1-16,18 0 0,-18 88 16,0-87-1,18 16-15,-18-16 0,0 193 16,0-106 0,-18 18-1,18 0-15,0-88 16,-18 88-16,1 0 15,-19 0 1,36-106-16,-17 89 16,-1-1-1,1-35-15,17-53 16,0 54-16,-18-19 16,0-52-1,18-18-15,0 17 0,0-17 0,-17 0 16,-1 70-1,0-17-15,18-53 16,-17 0-16,17 0 0,-18 0 16,18 0-16,-35 35 15,35-35-15,-18-18 0,1 36 16,17-36 0,0-17-16,0 17 0,17 18 15,1-18 1,-18 0-16,17-17 0,1 17 15,35 18-15,0-17 16,-18-19 0,36 18-16,-18-35 15,0 18-15,-1-18 0,1 18 16,18-18-16,0 17 0,-19-17 16,178 18-1,-142-18-15,-18 0 16,89 18-16,0-1 15,-71 1-15,71 0 16,17-1 0,-87 1-16,-1-1 0,18-17 15,-1 18-15,-16-18 16,105 35-16,0-17 16,0 17-1,-89-17-15,72 17 16,17-17-16,-88 0 15,88-1 1,-106-17-16,18 18 0,-18-18 0,0 17 16,106 1-1,-88-18-15,-18 18 0,124-18 16,-18 17 0,-88-17-16,0 0 0,-1 18 15,213-18 1,-212 0-16,17 0 15,107 0-15,16 0 16,-122 0-16,123 0 16,0 0-1,-124 0-15,124-18 16,-17 18 0,17-17-16,-124 17 15,124 0-15,-141 0 16,17 0-16,107 17 15,-19 1 1,-17-18-16,-88 0 16,0 0-16,-18 0 0,106 0 15,0 0 1,-106 0-16,89-18 16,87 1-1,-123 17 1,-17-18-16,-71 18 15,35-18-15,-53 18 16,-17 0-16,17-17 0,18-1 16,0 1-1,0-1-15,0-17 16,-35 35 0,34-36-16,-16 19 15,-19-1-15,1 0 0,0 1 16,17-19-16,-17 1 15,-1 18-15,1-19 16,-18 19-16,0-19 0,17 1 0,-17 0 16,0-53-1,0 52-15,0-17 0,-35 18 16,18 0 0,-1 17-16,0-17 15,1 17 1,34-17-16,36 17 15,0-17 1,0 35-16,35-18 16,36 1-16,-1-1 15,-52 18 1,70-17-16,0 17 16,-71 0-16,19-18 15,-19 18-15,89 0 16,0-18-16,-89 18 15,-17-17-15,18 17 16,105-36 0,-141 36-16,54-35 0,-36 35 15,17-53 1,-17 36-16,-18-1 16,1-17-16,-19-1 0,36-52 15,-35 35-15,-1 0 16,1 0-16,0 0 0,17-70 15,0 0 1,-35 34-16,36-69 16,-1-19-16,0-34 15,0-19 1,-17 107-16,0-1 0,-1 1 16,1-1-16,17 1 15,-17-124-15,17-18 16,-35 124-1,18-141-15,-1 141 0,-17 0 16,18 0-16,-18 0 16,0-18-16,18-123 15,-18 140-15,0 1 0,-18-141 16,0 35 0,18 124-16,0-1 0,0 18 15,0 1-15,0 16 16,18-105-16,0 36 15,-18 69 1,17 19-16,-17-1 0,0 1 0,0-36 16,-35 18-1,-18 17 1,-35 18-16,53 36 16,-71-19-16,0-17 15,35 36 1,-52-36-16,-36 18 15,0-1 1,71 19-16,-18-1 0,18 0 0,-18 1 16,1 17-16,-1-18 15,-229 0 1,229 1-16,0-1 16,0 1-16,-17-1 0,17 0 0,-141-35 15,0 0 1,-18 1-1,124 34-15,-141-35 16,17 18-16,-17-18 16,141 35-1,-124-35-15,-17 18 16,0-18 0,0 0-16,141 35 15,0 1-15,-18-1 16,18 1-16,-159-19 15,0 19-15,-18-1 16,-17 0-16,177 18 16,-19 0-16,18 0 15,-17 0-15,-159-17 16,159 17-16,-177 0 16,176 17-16,1-17 0,-18 0 15,0 18-15,0-18 16,0 18-16,0-18 0,-212 17 15,212 1-15,-212 0 16,195-1-16,17-17 16,0 18-16,0-1 15,17-17-15,-17 18 0,-317 17 32,352-17-32,0-18 0,18 18 0,18-18 15,-1 17-15,1-17 0,17 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09:55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 12788 0,'0'-17'16,"0"-1"0,-18 0-1,18 36-15,18-18 16,17 53-1,0-18-15,36 53 16,-36-35-16,71 53 16,-53-53-16,35 53 15,-35-53-15,17 17 16,-34-34-16,17 16 16,-36-16-16,18-19 15,-17 1-15,-18 0 0,18-1 16,-18 1-16,0 0 15</inkml:trace>
  <inkml:trace contextRef="#ctx0" brushRef="#br0" timeOffset="273.563">2381 12665 0,'0'17'0,"-17"1"0,-36 70 16,17-35-16,-34 106 16,52-89-16,-52 107 15,34-107-15,-17 71 16,36-88-16,-1-17 15,1-1-15,17-17 0,0 17 16</inkml:trace>
  <inkml:trace contextRef="#ctx0" brushRef="#br0" timeOffset="1268.474">2875 12912 0,'18'17'16,"-1"-17"-16,36 18 15,-17-18-15,-19 0 16,36 0-1,-18 0-15,-17 0 0,0 18 16</inkml:trace>
  <inkml:trace contextRef="#ctx0" brushRef="#br0" timeOffset="1413.841">2963 13070 0,'36'36'15,"-1"-36"1,18 0-16,-18 0 0,0 0 16,1 17-1</inkml:trace>
  <inkml:trace contextRef="#ctx0" brushRef="#br0" timeOffset="2413.334">3775 11536 0,'0'-18'15,"17"18"17,19-17-17,-19 17-15,19 0 16,-19 0-16,36-18 15,-18 18-15,1-18 16,-19 18-16,-34 18 31</inkml:trace>
  <inkml:trace contextRef="#ctx0" brushRef="#br0" timeOffset="2781.492">3704 11571 0,'0'18'16,"0"-1"-16,0 1 15,0 17-15,0 1 0,0 52 16,18-35 0,-18 17-16,0 107 15,0-54-15,0 159 16,-18-105-16,-17 123 15,35-159-15,-18 88 16,18-123-16,0 70 16,-17-105-16,17 70 15,0-71-15,17 36 16,-17-53-16,18 35 16,0-52-16,-1 34 15,1-52-15,17 17 16,-17-35-1,17 35-15,-17-17 16,-1-18-16,-17 18 0,18-18 16,0 0-16</inkml:trace>
  <inkml:trace contextRef="#ctx0" brushRef="#br0" timeOffset="3316.192">4251 12524 0,'0'17'16,"0"1"-16,0 0 15,35 34 1,1-16-16,-1-1 0,0 0 15,53 53-15,-52-52 16,-1-1-16,0 0 0,18 18 16,-18-17-16,-17-19 15,-18 1-15,18-1 16</inkml:trace>
  <inkml:trace contextRef="#ctx0" brushRef="#br0" timeOffset="3530.485">4516 12594 0,'-36'53'0,"-17"53"15,18-18 1,0-35-16,35 0 15,-18 35 1,36-70-16,17 17 0,-17-35 16,-1 0-16</inkml:trace>
  <inkml:trace contextRef="#ctx0" brushRef="#br0" timeOffset="3894.073">4763 11748 0,'-18'0'0,"0"17"15,18 1 1,-17 17-16,17 53 16,0-35-16,17 35 15,-17-35-15,36 0 16,-19-35-16,1 17 0,35-17 15,-36-18 1,1 0-16,0 0 0</inkml:trace>
  <inkml:trace contextRef="#ctx0" brushRef="#br0" timeOffset="4087.696">4957 11942 0,'0'52'16,"0"19"-1,0-18 1,17-35-16,1 17 16,-1-18-1,1-17-15</inkml:trace>
  <inkml:trace contextRef="#ctx0" brushRef="#br0" timeOffset="4304.567">5115 11783 0,'36'53'0,"-19"0"15,18 35 1,-17-35 0,-36 35-1,-17-35 1</inkml:trace>
  <inkml:trace contextRef="#ctx0" brushRef="#br0" timeOffset="4811.741">4727 11183 0,'0'35'15,"0"36"1,0-36-16,18 53 16,-18-52-16,0 52 15,0-35-15,0 53 16,0-71-16</inkml:trace>
  <inkml:trace contextRef="#ctx0" brushRef="#br0" timeOffset="5272.492">4621 13705 0,'0'18'32,"0"0"-32,0 70 15,0-35-15,0 0 0,0 0 16,0 17-16,0-17 15,0 0-15,0-18 0,0 1 16,18-1-16,-18-17 0</inkml:trace>
  <inkml:trace contextRef="#ctx0" brushRef="#br0" timeOffset="5772.551">5539 12665 0,'17'17'16,"1"1"-16,0 17 16,17 1-16,0 16 0,0-16 15,18-1-15,35 36 16,-52-36-16,52 18 15,-35 0 1,-35-53-16,-1 17 16</inkml:trace>
  <inkml:trace contextRef="#ctx0" brushRef="#br0" timeOffset="5978.635">5786 12735 0,'-36'71'16,"19"-18"-16,-19-18 15,19 36-15,-1-18 0,-17 52 16,35-69 0,0 34-16,17-52 15,36-1-15,-35-17 16</inkml:trace>
  <inkml:trace contextRef="#ctx0" brushRef="#br0" timeOffset="6250.867">5927 12083 0,'0'17'16,"-18"54"-1,18-36-15,18 53 16,-18-35-16,17-17 16,1-1-16,0 0 0,-1 0 15,19 1-15,-19-19 16,18-17-16,-17-17 15,0 17-15</inkml:trace>
  <inkml:trace contextRef="#ctx0" brushRef="#br0" timeOffset="6484.292">6174 12224 0,'17'17'16,"19"19"-1,-19-19 1,-17 1-16,18 0 0,-18-1 0,0 1 16,-18 35-1,18-36-15,0 1 0,0 0 16,18-18 0,-1 0-16,1 0 15,17 0-15,-17 0 16,0 0-16</inkml:trace>
  <inkml:trace contextRef="#ctx0" brushRef="#br0" timeOffset="6723.803">6473 12206 0,'36'53'16,"-36"-35"-16,17 52 15,-17-52-15,18 17 0,-18 0 16,0-17 0,0 0-16,0-1 0,-18-17 15,1 18-15</inkml:trace>
  <inkml:trace contextRef="#ctx0" brushRef="#br0" timeOffset="6957.511">6068 11483 0,'17'0'16,"-17"35"-1,18 0-15,-18 54 16,18-36-16,-18 0 16,0 70-16</inkml:trace>
  <inkml:trace contextRef="#ctx0" brushRef="#br0" timeOffset="7330.704">6085 13564 0,'18'53'15,"-18"0"-15,0 0 16,0 18-16,-18-1 0,18 107 16,0-89-16,0 71 15,0-107-15,18 37 16,-18-54-16,0 0 16,0-17-16</inkml:trace>
  <inkml:trace contextRef="#ctx0" brushRef="#br0" timeOffset="8052.558">6897 12982 0,'17'0'47,"1"0"-31</inkml:trace>
  <inkml:trace contextRef="#ctx0" brushRef="#br0" timeOffset="8186.361">7108 13000 0,'18'0'31,"0"0"-31</inkml:trace>
  <inkml:trace contextRef="#ctx0" brushRef="#br0" timeOffset="8297.827">7320 13000 0,'18'18'15</inkml:trace>
  <inkml:trace contextRef="#ctx0" brushRef="#br0" timeOffset="8436.312">7532 13000 0,'0'18'31</inkml:trace>
  <inkml:trace contextRef="#ctx0" brushRef="#br0" timeOffset="8925.529">7849 12806 0,'-17'-18'16,"34"36"0,19 17-1,-19-17-15,54 52 16,-36-34-16,53 34 15,-52-35-15,34 18 16,-52-35 0,17 17-16,-17-17 15,-1-18-15</inkml:trace>
  <inkml:trace contextRef="#ctx0" brushRef="#br0" timeOffset="9152.921">8132 12788 0,'-18'18'16,"0"17"-16,-35 18 15,36-18-15,-1 1 0,-17 17 16,17-1-16,-17 54 15,17-53-15,18-18 0,18-17 16,-18 17-16,35-17 16</inkml:trace>
  <inkml:trace contextRef="#ctx0" brushRef="#br0" timeOffset="9874.005">8326 12241 0,'-18'0'16,"0"0"-16,1 53 15,17-35 1,-18 17-16,18 36 16,0-36-16,18 0 0,-18-17 15,35 35 1,0-35-16,0-18 0,-17 0 15</inkml:trace>
  <inkml:trace contextRef="#ctx0" brushRef="#br0" timeOffset="10289.82">8449 12453 0,'0'53'16,"0"-35"-1,0-36 17,18-17-17,-1 17-15,1-17 16,-18 17-16,18 1 0,-18-1 16,17 36-1,-17-1 1,0 1-16,0-1 0,0 1 15,0 0 1,0-36 15,18 18-15,0 0 0,-18 18-16,17-18 0,18 17 15,-17-17 1,-18 18-16,18 0 15,-18-1-15,0 1 16,0 0 0,0-1-16,0 1 15</inkml:trace>
  <inkml:trace contextRef="#ctx0" brushRef="#br0" timeOffset="10470.615">8855 12383 0,'17'35'0,"1"0"15,-18-17 1,18-1-16,-18 19 16,0-19-16,0 1 15,-18 0-15</inkml:trace>
  <inkml:trace contextRef="#ctx0" brushRef="#br0" timeOffset="10804.795">8467 11465 0,'0'53'16,"0"-18"-16,0 54 16,0-36-16,17 52 15,-17-52-15,18 0 0,-18 0 16</inkml:trace>
  <inkml:trace contextRef="#ctx0" brushRef="#br0" timeOffset="11268.521">8484 13582 0,'0'123'16,"0"-17"-1,0 35-15,0-70 16,0-1-16,0 36 15,0 0 1,0-71-16,18-17 16</inkml:trace>
  <inkml:trace contextRef="#ctx0" brushRef="#br0" timeOffset="12090.163">9031 11377 0,'-18'0'16,"18"18"-1,18-1 1,35 19-16,-18-36 16,1 0-16,34 0 15,-35 0-15,1-18 16,-1 18-16,-17 0 16,-1 18-16,1 17 15,-18-17-15,0 52 16,0-35-16,0 71 15,0-53-15,0 71 16,0-54-16,0 89 16,0-71-16,0 89 15,0-89-15,-18 106 16,1-88-16,-1 105 16,18-123-16,-18 106 15,18-105 1,18 87-16,-18-88 15,18 71-15,-18-71 16,0-17-16,0 17 16,0-18-16,0 36 15,0-53-15,0-17 0,0 34 16,0-52-16,0 17 16,-18 18-16,18-35 15,-18-1-15,18 18 16,0-17-16,-17-18 0,17 18 15,0-1 1,-18 1-16,0 0 16,1-18-1,-1 17 1,1-17-16,-19 0 16,19 0-16,-19 0 15</inkml:trace>
  <inkml:trace contextRef="#ctx0" brushRef="#br0" timeOffset="15199.401">4674 14728 0,'-17'0'15,"-1"18"-15,0 17 16,18 1-16,-17 52 15,17-35 1,17 0-16,19 35 16,-19-53-16,1 0 0,35 18 15,-35-35-15,-1 0 16,18-18-16,-17 0 16</inkml:trace>
  <inkml:trace contextRef="#ctx0" brushRef="#br0" timeOffset="15581.669">4921 14975 0,'0'36'16,"0"-1"-16,0 36 15,18-36-15,-18 0 16,35 18-16,-35-35 16,18-18-16,-1 0 15,1-18-15,-18-53 16,0 54 0,0-18-16,18-36 15,-18 36-15,0-1 0,17 1 16,1 18-16,0-1 15,-18 36-15,35 17 16,-35 0-16,18 36 16,-18-36-16,17 18 15,1-36 1,-1 19-16,-17-19 16,18 1-16</inkml:trace>
  <inkml:trace contextRef="#ctx0" brushRef="#br0" timeOffset="17100.508">5380 15169 0,'-18'0'16,"36"0"-1,-18 18 1,18 0 0,17 17-16,-18-17 15,1 17-15,0-17 16,17 17-16,-17-35 16,-1 17-1,1-34 1</inkml:trace>
  <inkml:trace contextRef="#ctx0" brushRef="#br0" timeOffset="17267.878">5503 15169 0,'-35'36'15,"0"17"1,17 0-1,18-18 1,0-18-16</inkml:trace>
  <inkml:trace contextRef="#ctx0" brushRef="#br0" timeOffset="17491.1">5909 15240 0,'0'0'0,"-18"18"0,1 35 16,-19-18-16,19 0 15,-1-17-15,18 17 0,-17-17 0,-1-1 16</inkml:trace>
  <inkml:trace contextRef="#ctx0" brushRef="#br0" timeOffset="18235.087">6279 15011 0,'0'17'15,"0"1"1,18 53-16,0-36 16,-18 0-16,17 18 15,1-35-15,-18-1 16,18-17-16,-1-35 16,-17 17-16,18-35 15,-18 18-15,18-35 16,-18 52-16,17-17 15,-17 17 1,18 0-16,-18 36 16,17 17-16,-17 1 15,18 34 1,-18-52-16,18 17 16,-1-17-16,1-18 15,0 0-15,-1 0 16,-17-18-16,18 0 15,-18 1-15,18-1 16,-1 1-16,1-1 16,0 18-16,-1 0 15,-17 18-15,35 34 16,-35-16-16,18 17 16,0-36-16,-1 36 15,-17-35-15,0-1 16</inkml:trace>
  <inkml:trace contextRef="#ctx0" brushRef="#br0" timeOffset="19648.231">6791 14640 0,'18'-35'16,"-18"17"-1,17 36 1,1 0 0,17 35-16,0-18 15,1 18-15,-19-18 0,19 0 16,-1 1-16,-17-1 0,-1 18 15,-17-18-15,18 18 0,-18-18 16,-35 71 0</inkml:trace>
  <inkml:trace contextRef="#ctx0" brushRef="#br0" timeOffset="35766.856">18362 3369 0,'0'-18'16,"-18"18"-1,36 0-15,0 0 16,17 0-1,36 36-15,-36-36 16,53 17-16,-53 1 16,54 0-16,-54-18 15,18 17 1,-36 1-16,1 0 0,-18 34 16,-53 19-1,18-18-15,-18 0 0,18 17 16,-54 36-16,54-53 15,17 0-15,1 0 16,17-18-16,0 36 16,0-54-16,35 19 0,-17-19 15,17 19-15,53-1 16,-52-35-16,52 35 16,-53-35-16,-17 0 0,35 0 15,-53 18 1,0-36-1,-36 1 1</inkml:trace>
  <inkml:trace contextRef="#ctx0" brushRef="#br0" timeOffset="35980.949">18309 3916 0,'35'0'15,"18"0"1,0 0-16,53 0 0,-53-18 16,18 1-16,-36 17 15,53-18-15,-70 0 0,17 18 16</inkml:trace>
  <inkml:trace contextRef="#ctx0" brushRef="#br0" timeOffset="36281.268">19173 3210 0,'36'0'31,"-1"-17"-31,0 17 0,1-18 15,34 0-15,-35 18 16,-17 0-16,17 0 0</inkml:trace>
  <inkml:trace contextRef="#ctx0" brushRef="#br0" timeOffset="36477.052">19209 3281 0,'0'53'16,"0"-18"-16,0-17 0,0 35 16,17-18-16,19 0 15,-19 0-15,19 1 16,-1-19-16,18-17 16,-36 0-16,19 0 15,-19 0 1</inkml:trace>
  <inkml:trace contextRef="#ctx0" brushRef="#br0" timeOffset="36733.5">19650 3298 0,'0'18'16,"0"0"-16,0-1 0,0 1 15,0 0-15,0 17 0,17 0 16,-17-17-16,18 17 16,-18-17-16,18-1 15,-1-17 1</inkml:trace>
  <inkml:trace contextRef="#ctx0" brushRef="#br0" timeOffset="37110.332">19808 3157 0,'18'-17'0,"0"-1"16,-1 18-16,19 0 15,-19 0-15,1 0 16,0 0-16,-1 0 16,1 18-16,-18-1 15,0 1-15,0 17 0,0 53 16,18-35-16,-18 36 15,17-36-15,1 35 16,-18-53-16,17 18 16,-17-35-1,0-1-15,-17-17 16,-1 0-16,1-17 16,-19 17-16,19-18 15,-1 18-15,-17-18 16</inkml:trace>
  <inkml:trace contextRef="#ctx0" brushRef="#br0" timeOffset="37727.532">20443 3669 0,'18'0'15,"17"0"1,1 0-16,-19 0 0,19 0 16,34 0-16,-52 0 15,-1 0-15</inkml:trace>
  <inkml:trace contextRef="#ctx0" brushRef="#br0" timeOffset="37838.75">20514 3845 0,'53'18'0,"-18"-18"16,36 0-16,-54-18 15</inkml:trace>
  <inkml:trace contextRef="#ctx0" brushRef="#br0" timeOffset="38645.615">21325 3351 0,'0'18'31,"-17"17"-31,17 71 16,0-53-16,-18 88 15,18-88-15,0 53 16,18-71-16,-1 18 16,1-35-16,17 35 15,-17-36-15,17-17 16,-17 0-16,0 0 16,17-35-16,-35 17 15,35-17-15,-17 35 16,-1 35-1,1-17 1,17 17-16,18 18 16,-18-35-16,1 0 0,70-18 15,-36-18 1,-52 0-16,-1-17 0,1 0 16,-18-54-16,0 37 15,-18-1-15,-17 0 16,18 17-16,-36-52 15,35 35-15,0 36 0,18-19 16,0 19-16</inkml:trace>
  <inkml:trace contextRef="#ctx0" brushRef="#br0" timeOffset="38862.844">22154 3122 0,'53'-18'0,"18"1"16,-36 17-1,53-18-15,-52 18 0,-1 0 16,-17 0-16</inkml:trace>
  <inkml:trace contextRef="#ctx0" brushRef="#br0" timeOffset="39052.582">22296 3193 0,'0'35'0,"0"53"15,17-53-15,-17 1 16,18-1-16,-1-17 15,1 17-15,0-17 0,-1-1 0,19 1 16,-19-18 0,1 17-16,0-17 15,17-35-15</inkml:trace>
  <inkml:trace contextRef="#ctx0" brushRef="#br0" timeOffset="39273.223">22701 3175 0,'0'35'16,"0"-17"-16,0 17 0,18 18 15,-18-18 1,18 1-16,-1-1 0,1-17 15,-1-1 1,1 1-16,0-18 16</inkml:trace>
  <inkml:trace contextRef="#ctx0" brushRef="#br0" timeOffset="39568.821">22913 3052 0,'18'0'16,"-1"0"0,1 17-16,17 1 15,-17-18-15,17 35 16,-17-17 0,-1 17-16,1 18 0,-18-18 15,0-17-15,0 52 16,0-52-16,0 0 0,0-1 15,0 1 1,-35-18 0,17 0-16,0 0 0,1 0 15,-19 0-15,19 0 0,-1 0 16,-35 0-16</inkml:trace>
  <inkml:trace contextRef="#ctx0" brushRef="#br0" timeOffset="40068.352">23477 3351 0,'0'18'0,"18"0"16,35 70-16,-18-35 15,18 0-15,0 17 16,0 1-16,53 88 15,-36-89-15,36 54 16,-53-71-16,35 35 16,-52-35-16,-1-18 15,-18-17-15,-34-36 32</inkml:trace>
  <inkml:trace contextRef="#ctx0" brushRef="#br0" timeOffset="40263.259">24095 3404 0,'0'0'0,"-18"36"0,-17 69 16,0-34-16,-1 0 0,-17 17 15,-52 106-15,52-88 16,0 35-1,35-88-15,0 0 0,18 17 16</inkml:trace>
  <inkml:trace contextRef="#ctx0" brushRef="#br0" timeOffset="40791.503">24747 3845 0,'36'0'31,"-1"0"-31,0 0 16,18-17-16,53 17 15,-53 0-15,17 0 16,-34 0-16,-1-18 16,-17 18-16,-36 0 15</inkml:trace>
  <inkml:trace contextRef="#ctx0" brushRef="#br0" timeOffset="40985.734">25012 3510 0,'0'35'0,"0"71"15,0-53-15,0 88 16,0-70-16,18 52 16,-18-70-16,17 35 15,1-52 1,-18-19-16</inkml:trace>
  <inkml:trace contextRef="#ctx0" brushRef="#br0" timeOffset="42148.245">25770 3087 0,'0'70'0,"0"-17"16,18 88-16,0-70 15,-1 88-15,1-89 16,17 54 0,-35-71-16,18 17 0,0-52 15,-1-1 1,1-34-1,17-1-15,0 18 16,36 0-16,-36 35 16,0-17-16,-17 35 0,35 18 15,-53-1 1,0-52-16,0-1 16,-35 1-16,-36-18 15,36 0-15,-18-18 16,-35-34-1,17-1-15,54 17 16,-19 1-16,36 0 0,0-1 16</inkml:trace>
  <inkml:trace contextRef="#ctx0" brushRef="#br0" timeOffset="42415.546">26317 3052 0,'18'-18'16,"17"0"-1,0 1-15,36 17 16,-36 0 0,-17 0-16,17 0 0,-17 0 15</inkml:trace>
  <inkml:trace contextRef="#ctx0" brushRef="#br0" timeOffset="42608.995">26476 3087 0,'0'53'16,"0"0"-1,0-18-15,0 0 16,18-17-16,-1-1 0,1 1 16,0 0-16,17-1 15,-18 1-15,1-18 16,0 0-16,-18-18 0</inkml:trace>
  <inkml:trace contextRef="#ctx0" brushRef="#br0" timeOffset="42777.075">26741 3193 0,'-18'35'15,"18"18"1,18-36-16,-1 19 15,1-19 1,17 1-16,-17-18 16,-1 0-16</inkml:trace>
  <inkml:trace contextRef="#ctx0" brushRef="#br0" timeOffset="43089.594">26935 2981 0,'17'0'16,"1"0"-16,0 0 0,17 0 16,0 0-1,0 18 1,-17-1-16,0 36 0,-18 18 16,17-36-16,-17 0 15,18 53 1,-18-52-16,18-19 0,-18 19 15,17-19-15,-17 1 16,0 0-16,0-1 16,-17-17-1,-1 0-15,-35-17 16,35 17-16,1 0 16,-19 0-16,-16 0 15</inkml:trace>
  <inkml:trace contextRef="#ctx0" brushRef="#br0" timeOffset="44529.546">18733 5115 0,'0'18'0,"0"17"16,17 89-16,-17-54 15,0 124 1,0-106-16,-17 18 0,17-18 16,-18 36-16,0-53 15,18-54-15,0-34 16,18-54 0,-18 18-16,35-70 15,-17 52-15,17-70 16,-17 70-1,17-70-15,-17 71 16,-1-1 0,1 53-16,-18 1 15,18 17-15,-18 17 0,17 19 0,1 70 16,-18-36 0,17 107-16,-17-89 15,18-18-15,0 71 16,-18-88-16,17 0 0,1 18 15,0-54 1,-18 1-16</inkml:trace>
  <inkml:trace contextRef="#ctx0" brushRef="#br0" timeOffset="44674.836">18803 5750 0,'35'0'15,"-17"0"-15,53-17 16,-36-1-16,53 0 16,-53 1-1,18-1-15</inkml:trace>
  <inkml:trace contextRef="#ctx0" brushRef="#br0" timeOffset="44883.84">19244 5009 0,'18'-17'16,"17"-1"0,0 18-16,36-35 15,-18 35-15,0-18 16,-36 1-16,1 17 15,0 0-15</inkml:trace>
  <inkml:trace contextRef="#ctx0" brushRef="#br0" timeOffset="45018.664">19385 5045 0,'0'70'16,"0"18"-16,18-52 15,-1-1-15,19 18 16,34-18-1,-34-17-15,34-18 16,-35 0-16,1 0 16</inkml:trace>
  <inkml:trace contextRef="#ctx0" brushRef="#br0" timeOffset="45185.515">19808 5062 0,'0'36'0,"0"34"16,0-35-16,36 18 16,-36-35-1,17-18-15,19 18 16,-1-18-16</inkml:trace>
  <inkml:trace contextRef="#ctx0" brushRef="#br0" timeOffset="45490.169">20038 4851 0,'17'0'0,"36"17"16,-17-17 0,-19 18-16,19-18 0,-19 18 15,36 35-15,-18-36 16,-17 18-16,-18 1 0,18 34 15,-18-34-15,17 16 16,-17-16 0,0-19-16,-17 19 15,-1-19-15,0-17 16,1-17-16,-36-1 16,18 0-1,17 18-15,-17 0 16</inkml:trace>
  <inkml:trace contextRef="#ctx0" brushRef="#br0" timeOffset="45719.087">20655 5486 0,'35'17'16,"1"-17"-16,-1 0 16,18 0-16,-35 0 15</inkml:trace>
  <inkml:trace contextRef="#ctx0" brushRef="#br0" timeOffset="45842.308">20602 5662 0,'36'35'16,"-19"-35"-16,1 18 16,17-18-16,18 0 0,-18 0 15,1-18-15</inkml:trace>
  <inkml:trace contextRef="#ctx0" brushRef="#br0" timeOffset="46486.605">22348 5398 0,'0'-18'15,"-35"53"17,0-17-32,0 17 0,-1-17 15,-34 35-15,35-18 16,17 0-16,18-17 0,-18 17 15,36-17-15,0 17 16,-1-17 0,1-18-16,35 17 15,-36-17-15,1 0 16,-36 0 0,1 0-1,17-17-15,-36-1 16,36 0-16</inkml:trace>
  <inkml:trace contextRef="#ctx0" brushRef="#br0" timeOffset="46741.504">23019 4992 0,'-18'-35'15,"-17"35"1,0 17-16,-1 54 16,36-18-16,-17 17 15,-1 1-15,18-1 0,18 1 16,-18-1-16,35-17 0,18 36 16,-18-54-16,0 0 15,1-17-15,17-1 16,-18-17-16,0 0 0</inkml:trace>
  <inkml:trace contextRef="#ctx0" brushRef="#br0" timeOffset="47027.15">23389 5221 0,'71'0'16,"35"18"-1,-54-1-15,19 19 16,-36 17 0,-35-18-16,-17 18 15,-1-18-15,-35 36 16,35-54-16,-17 54 16,35-36-16,0 18 15,18-35-15,35 35 16,-18-53-16,18 17 15,-18-17-15,-17 0 16,0 0-16,-36-17 16</inkml:trace>
  <inkml:trace contextRef="#ctx0" brushRef="#br0" timeOffset="47161.148">23477 5627 0,'71'0'15,"-18"0"-15,53-18 16,-53 1-16,0 17 16,35-36-16</inkml:trace>
  <inkml:trace contextRef="#ctx0" brushRef="#br0" timeOffset="47382.215">24059 4868 0,'36'0'16,"-1"0"-16,36-17 15,-36 17 1,0-18-16,0 18 0,-17-18 0,17 18 15</inkml:trace>
  <inkml:trace contextRef="#ctx0" brushRef="#br0" timeOffset="47543.502">24183 4939 0,'0'35'0,"18"53"15,-1-35 1,1-17-16,-1-19 15,1 1-15,0-1 0,35 1 16,-36 0-16,1-18 16,0 0-16,-1 0 0,1-18 15</inkml:trace>
  <inkml:trace contextRef="#ctx0" brushRef="#br0" timeOffset="47737.632">24553 4992 0,'18'53'15,"-18"-18"1,18 0-16,-1 1 16,-17-19-16,36 1 15,-19-18 1</inkml:trace>
  <inkml:trace contextRef="#ctx0" brushRef="#br0" timeOffset="48109.872">24765 4727 0,'18'18'15,"17"0"1,35-18-16,-52 0 16,17 0-16,18 0 15,-17 17 1,-19 1-16,1 17 0,-18 0 16,0 18-16,18-17 15,-18 16-15,17 37 16,-17-36-16,18 17 15,-18-35-15,0 1 0,17-19 16,-17 1-16,-17-18 47,-18-18-47,17 18 16,-17 0-16,17 18 15,-35 0 1,18-1-16,17-17 0</inkml:trace>
  <inkml:trace contextRef="#ctx0" brushRef="#br0" timeOffset="48715.5">25365 4710 0,'17'35'31,"1"0"-31,17 0 0,1 36 0,34 35 16,-17-36-1,-18 1-15,1-1 0,-19 1 16,19 88-16,-36-89 16,0 1-16,0-18 0,-18 17 15,-17-17-15,17 0 16,-17-18-16,-54 36 16,54-53-16,0 17 0,-53 0 15</inkml:trace>
  <inkml:trace contextRef="#ctx0" brushRef="#br0" timeOffset="50339.327">18750 6862 0,'18'0'16,"17"0"-1,0 0-15,18 0 0,18 35 16,-54-18-16,19 36 16,-36-17-16,0-1 15,-36 53-15,-16 0 16,34-52-1,-17 52-15,35-35 0,0-18 16,17 18-16,36 17 16,-18-34-16,36-1 15,-36-17 1,18-18-16,18 0 0,-36 0 16,-17 0-16</inkml:trace>
  <inkml:trace contextRef="#ctx0" brushRef="#br0" timeOffset="50485.114">18750 7444 0,'88'-18'0,"18"0"16,18-17-1,-1 0 1,-70 0-16,-18 17 0</inkml:trace>
  <inkml:trace contextRef="#ctx0" brushRef="#br0" timeOffset="50696.264">19438 6615 0,'18'17'0,"35"-17"16,-18 18-1,0-18-15,0 0 16,18-18-16,-35 18 0,0 0 16</inkml:trace>
  <inkml:trace contextRef="#ctx0" brushRef="#br0" timeOffset="50829.986">19544 6738 0,'0'71'16,"18"-18"-1,34-1 1,-16-34-16,34 0 16,-34-1-16,-19-17 15</inkml:trace>
  <inkml:trace contextRef="#ctx0" brushRef="#br0" timeOffset="51057.623">19879 6738 0,'18'18'0,"-1"-1"16,19 1-1,-36 0-15,0-1 0,0 1 0,-18 17 16,18-17-16,-18-1 15,18 1 1,0 0-16,36-18 16,-19 17-1,19-17-15,16-17 0,-16 17 16</inkml:trace>
  <inkml:trace contextRef="#ctx0" brushRef="#br0" timeOffset="51374.78">20144 6632 0,'0'-35'15,"17"17"-15,19 18 16,-1 0-16,-18 0 16,19 0-16,-36 18 15,17 0-15,1 17 16,0-17-16,-18 17 15,17 18-15,-17-18 16,18 18-16,0-35 16,-18 17-16,0-18 15,0 1-15,0 0 16,-18-18 0,0 0-16,-17-18 15,0 18 1,17 0-16,0 0 15</inkml:trace>
  <inkml:trace contextRef="#ctx0" brushRef="#br0" timeOffset="51598.704">20743 7038 0,'53'0'16,"18"0"0,-36 18-16,-17-18 15</inkml:trace>
  <inkml:trace contextRef="#ctx0" brushRef="#br0" timeOffset="51712.975">20726 7285 0,'53'18'16,"-18"-18"-16,35 0 16,-34 0-16,17-18 15</inkml:trace>
  <inkml:trace contextRef="#ctx0" brushRef="#br0" timeOffset="52364.966">21784 7020 0,'-18'-17'16,"18"34"-16,-17 54 16,-1 88-1,0-71-15,18 0 0,0 71 16,18-53-1,0-71-15,-1 0 0,36 0 16,-17-35 0,-1 0-16,0-17 0,0-1 15,18-52-15,-35 34 16,0 1-16,-1 0 16,1 35-16,-18 17 15,18 36 1,-18-17-16,17 16 0,1-16 15,35 17-15,0-53 16,17 17-16,-17-34 16,18-36-16,-54 17 15,-17-52-15,0 53 16,-35-88 0,0 70-16,-1 17 0,-16-52 15,34 53-15,-35 17 16,53 1-16</inkml:trace>
  <inkml:trace contextRef="#ctx0" brushRef="#br0" timeOffset="52837.252">22560 6597 0,'18'0'16,"35"-18"0,-36 1-16,19 17 15,17 0-15,-1-18 16,-34 18-16,17 0 16,-35-18-16,-17 18 15</inkml:trace>
  <inkml:trace contextRef="#ctx0" brushRef="#br0" timeOffset="52971.603">22631 6597 0,'0'71'16,"0"17"-16,17-53 15,1 0-15,17 1 0,36 16 16,-36-34-16,18 17 16,-18-35-16,1 0 15</inkml:trace>
  <inkml:trace contextRef="#ctx0" brushRef="#br0" timeOffset="53209.719">23001 6650 0,'18'0'0,"17"0"15,-17 35 1,-18-17-1,0-1-15,0 1 0,-18 35 16,18-35-16,-18-1 16,18 19-16,0-19 15,36-17 1,-1 0-16,-17 0 0,35-17 16,-18-1-16</inkml:trace>
  <inkml:trace contextRef="#ctx0" brushRef="#br0" timeOffset="53570.204">23230 6615 0,'0'0'0,"0"-18"0,36 0 16,-19 18-16,19-17 15,-19 17-15,1 0 16,0 0-16,-1 0 15,1 0-15,-1 0 16,-17 17 0,0 1-16,18 35 15,-18-18-15,18 53 16,-1-52-16,1 52 16,-18-53-16,35 18 15,-35-35 1,0-1-16,0 1 15,0-36 1,-17 18-16,-1 0 0,0-17 16,1 17-16,-19 0 15,19 0-15,-1 0 0,-17 17 16,17 1 0</inkml:trace>
  <inkml:trace contextRef="#ctx0" brushRef="#br0" timeOffset="56040.632">24183 7391 0,'0'0'0,"0"-18"0,0 0 16,-18 1-1,18-1-15,0 1 16,-17 17-1,17-18 126,0 36 0,0 17-126,0-18-15,0 19 0,0-1 16,-18 18-16,18-18 16,-18 71-16,18-35 15,-17 34-15,17-52 16,-18 36-1,18-54-15,-18 18 0,1-36 16,17 1 0,-18-18-16,18-18 15,-17-17 1,17 0-16,17-53 16,-17 35-16,35-88 15,-35 52-15,36-87 16,-19 70-16,19-106 15,-19 107-15,19-36 16,-19 88-16,1 17 16,-1 19-1,1 34-15,35 72 16,-35-37-16,-1 19 16,19 70-16,-19-70 15,19 87-15,-36-87 16,17 0-16,-17-1 0,18 54 15,-1-72 1,-17 1-16,0-17 16,18-1-16,-18-17 0,-18-18 15</inkml:trace>
  <inkml:trace contextRef="#ctx0" brushRef="#br0" timeOffset="56184.141">24183 7620 0,'35'0'16,"-17"0"-16,-1-18 16,19 18-16,17-17 0,-18 17 15,0-18-15,1 18 0,16-18 16</inkml:trace>
  <inkml:trace contextRef="#ctx0" brushRef="#br0" timeOffset="56418.789">24606 6756 0,'0'-36'15,"18"19"1,0-1-16,-1 18 0,54-17 15,-18 17 1,-36 0-16,1 0 0,17 0 16</inkml:trace>
  <inkml:trace contextRef="#ctx0" brushRef="#br0" timeOffset="56546.18">24694 6809 0,'0'88'16,"0"-53"-1,18 0-15,17 36 16,36-36-16,-36-35 16,0 18-16,18-18 15,-17 0-15</inkml:trace>
  <inkml:trace contextRef="#ctx0" brushRef="#br0" timeOffset="56730.421">25083 6773 0,'0'36'0,"0"17"15,0-36 1,17 36-16,-17-35 16,35 17-16,-17-17 15,17-18-15</inkml:trace>
  <inkml:trace contextRef="#ctx0" brushRef="#br0" timeOffset="57020.349">25277 6562 0,'52'35'16,"-34"-17"-16,0 17 0,35 18 15,-18 0 1,-17-36-16,-1 19 16,1 17-16,-1 17 15,-17 1 1,0-18-16,0-36 16,-17 1-1,-1-18 1,1 0-16,-1 0 15,0 0-15,18-18 0,-17 18 16</inkml:trace>
  <inkml:trace contextRef="#ctx0" brushRef="#br0" timeOffset="57259.698">25859 7197 0,'17'0'15,"36"0"1,-35 17-16,17-17 15,18 0-15,-35 0 16</inkml:trace>
  <inkml:trace contextRef="#ctx0" brushRef="#br0" timeOffset="57415.043">26070 7197 0,'0'123'15,"0"1"1,18-71-16,-18-1 16,35 19-16,-17-53 15</inkml:trace>
  <inkml:trace contextRef="#ctx0" brushRef="#br0" timeOffset="57765.215">26441 6862 0,'35'158'16,"-17"1"0,-18-106-16,35 53 15,-17-71-15,-1 0 16,1 1-16,17-36 15,0 0-15,-17 0 16,17-18-16,18 18 16,-18 18-16,-17-1 15,0 1-15,-1 17 0,1 18 16,-18-35-16,-35 17 16,-1-35-1,19 0-15,-54-18 16,18 1-16,18-1 0,-18-17 15,18 17-15,17 1 16,18-1-16</inkml:trace>
  <inkml:trace contextRef="#ctx0" brushRef="#br0" timeOffset="58014.428">26882 6562 0,'17'0'15,"36"-18"-15,0 18 16,18 0-1,-36 0-15,0-18 16</inkml:trace>
  <inkml:trace contextRef="#ctx0" brushRef="#br0" timeOffset="58215.647">27005 6650 0,'0'70'15,"18"1"1,-18-36-16,17 1 16,-17-19-16,18 1 0,0 17 15,35-17-15,-36-1 16,1-17-16,17 0 16,-17-17-16,-18-1 15</inkml:trace>
  <inkml:trace contextRef="#ctx0" brushRef="#br0" timeOffset="58481.492">27234 6685 0,'36'0'0,"-19"0"16,19 0-16,-19 0 15,1 18-15,17-1 16,-17 1-16,-18 0 0,0-1 15,-18 1-15,-17 35 16,35-35-16,-18-1 16,1-17-16,17 18 0,0-1 15,17-17 1,19 18-16,-19-18 16,36 0-1,-35 0-15,17-18 16,-17 1-16</inkml:trace>
  <inkml:trace contextRef="#ctx0" brushRef="#br0" timeOffset="58831.804">27552 6544 0,'0'-18'15,"18"18"1,17-17-1,18 17-15,-36 0 16,36 0-16,-35 0 16,0 17-16,-18 19 15,0-19 1,0 36 0,0-17-16,0 16 0,17-16 0,-17-1 15,36 53 1,-36-53-16,17 36 15,1-53-15,-18 17 16,0-17-16,0-1 16,-18-17-1,-17 0-15,17-17 16,1 17-16,-19-18 0,19 18 16,-19 0-16,-16-18 0</inkml:trace>
  <inkml:trace contextRef="#ctx0" brushRef="#br0" timeOffset="59971.48">18997 8590 0,'0'35'0,"0"1"16,0 17-16,0 105 16,0-69-16,0-1 15,-18 88-15,18-88 16,0-35-16,0 35 15,0-70-15,0 0 16,0-36 0,18-70-16,-18 17 15,18 18-15,-18-17 0,17-1 16,1 1-16,17-71 16,-17 52-16,17 1 0,0 18 15,1-1-15,17-17 16,-18 70-16,-17 18 15,-1 18-15,1 70 16,-18-17-16,0 140 16,-18 1-1,18-106-15,18-18 0,-18-17 0,53 34 16,-36-52-16,-17-17 16,0-19-1</inkml:trace>
  <inkml:trace contextRef="#ctx0" brushRef="#br0" timeOffset="60124.472">18962 9084 0,'106'-35'15,"-1"17"1,-52 0-16,36-17 15</inkml:trace>
  <inkml:trace contextRef="#ctx0" brushRef="#br0" timeOffset="60310.78">19597 8378 0,'35'-17'16,"18"-1"-16,-18 1 15,-17 17-15,0 0 16</inkml:trace>
  <inkml:trace contextRef="#ctx0" brushRef="#br0" timeOffset="60467.811">19650 8449 0,'0'88'16,"0"-52"-16,17 34 15,1-35 1,17-17-16,18 17 16,-35-17-16,35-18 15,-36 0-15</inkml:trace>
  <inkml:trace contextRef="#ctx0" brushRef="#br0" timeOffset="60739.354">19950 8396 0,'53'0'15,"-18"18"1,18-1-1,-36-17-15,1 36 16,-18-1-16,-18 18 16,-17 0-1,17 0-15,1-36 16,34 1 0,1-18-16,17 0 15,18 0 1,-17-18-16,16 1 0</inkml:trace>
  <inkml:trace contextRef="#ctx0" brushRef="#br0" timeOffset="61051.465">20285 8273 0,'35'0'16,"0"0"-1,1 17 1,-19-17-16,18 71 16,-17-18-16,0 17 15,-1-34 1,1-1-16,17 53 16,-17-35-16,-18-18 15,0-17-15,0 17 16,-18-17-16,1-18 31,-1-18-15,0 1-16,1-1 0,-1 0 15,0 18-15,1-17 16</inkml:trace>
  <inkml:trace contextRef="#ctx0" brushRef="#br0" timeOffset="61852.819">21061 8996 0,'17'0'0,"36"-18"16,-35 18 0,17-17-16,-17 17 0,17 0 15,-17 0-15,-18 17 16</inkml:trace>
  <inkml:trace contextRef="#ctx0" brushRef="#br0" timeOffset="61963.26">21026 9155 0,'17'17'0,"36"-17"16,-18 0-16,71-17 16,0-1-1</inkml:trace>
  <inkml:trace contextRef="#ctx0" brushRef="#br0" timeOffset="62507.63">22490 8819 0,'0'-17'15,"-18"17"-15,-35 0 16,18 17-16,-53 36 16,35-17-1,-53 69-15,53-52 16,0 36-16,53-36 15,18 17 1,17-52-16,0 17 0,71-17 16,-53-18-16,-18 0 0,18 0 15,-18 0 1,-35-18-16,-35-17 16,0 17-16,0 0 0,-71 1 15,53 17-15,18 0 16,-1 0-16,19 0 15,34 0 1</inkml:trace>
  <inkml:trace contextRef="#ctx0" brushRef="#br0" timeOffset="62792.673">23213 8396 0,'-18'35'16,"-17"54"0,0-19-16,-1 89 15,36-71-15,-17-17 0,17 17 0,35 35 16,0-70-1,1 0-15,34 18 16,-35-54-16,1 19 0,-19-36 16,-17 17-16</inkml:trace>
  <inkml:trace contextRef="#ctx0" brushRef="#br0" timeOffset="74288.41">23671 8573 0,'-17'-18'15,"17"0"1,17 18 0,1-17-16,53-1 15,-36 0-15,35 18 16,-52 0-16,35 36 16,-35-19-16,17 19 15,-17-1-15,-1 0 16,-17-17-16,-17 35 15,-1-18-15,-35 53 16,18-53 0,-18 54-16,35-37 15,1 19-15,17-36 16,17 18-16,1-35 16,17 0-16,-17 17 15,17-18-15,0 1 16,-17 0-16,17-18 0,-17 17 15,-1-17 1,1 0 0,-36-17-16,1-1 15</inkml:trace>
  <inkml:trace contextRef="#ctx0" brushRef="#br0" timeOffset="74481.075">23707 9013 0,'35'0'0,"-17"0"16,52 0-16,-35-17 16,54-1-1,-54 18-15,18-17 16,-18 17-16</inkml:trace>
  <inkml:trace contextRef="#ctx0" brushRef="#br0" timeOffset="74804.42">24306 8414 0,'18'0'0,"0"0"15,-1-18-15,19 18 16,-1 0-16,0-18 16,-17 18-16,17 0 15</inkml:trace>
  <inkml:trace contextRef="#ctx0" brushRef="#br0" timeOffset="74982.113">24359 8431 0,'0'53'16,"-17"18"-16,34-18 15,1-18 1,-18-17-16,35 17 16,1-17-16,-1-1 0,-18-17 15,19-17 1,-19-1-16</inkml:trace>
  <inkml:trace contextRef="#ctx0" brushRef="#br0" timeOffset="75259.669">24606 8396 0,'36'0'15,"-19"0"-15,1 18 16,17-1-16,-35 1 15,35 0 1,-35-1-16,0 1 0,-17 17 16,-1-17-16,0 0 15,-17 17 1,35-18-16,0 1 16,18 0-16,17-1 15,0-17 1,-17 0-16,17 0 15,-17 0-15,17 0 0,-17 0 0</inkml:trace>
  <inkml:trace contextRef="#ctx0" brushRef="#br0" timeOffset="75622.833">24906 8378 0,'18'0'0,"-1"0"15,1 0 1,0-17-16,-1 17 0,1 0 16,-18 17-16,18-17 15,-18 53 1,0-17-16,17 70 15,-17-71 1,18 0-16,-18 0 0,18 1 16,-18-1-16,0 0 0,17-17 15,-17-1-15,-17-17 32,-1-17-17,0-18-15,1 35 0,-1-18 16,0 18-1</inkml:trace>
  <inkml:trace contextRef="#ctx0" brushRef="#br0" timeOffset="76589.614">25241 8290 0,'-17'0'16,"-1"0"-16,18 18 31,18-18-15,-18 18-16,17-1 0,1 1 15,0-1-15,-1 1 0,1 17 16,17 18-16,-17-35 16,17 70-1,-17-53-15,-1 71 16,1-35-16,0 52 15,-18-52-15,0 52 16,0-52-16,-18 52 16,0-52-16,-17 35 15,17-71-15,-35 36 16,18-54-16,-18 36 16,18-35-16,0-1 15</inkml:trace>
  <inkml:trace contextRef="#ctx0" brushRef="#br0" timeOffset="84370.767">8467 15046 0,'0'-18'47,"0"36"-16,17 0-31,-17-1 0,18 19 16,0-1-16,-1 53 16,1-17-16,0-19 0,-1 37 15,18 52-15,-17-53 16,17 35 0,-17-70-16,0-17 0,-1 34 15,1-35 1,0-35-16,-18-17 15</inkml:trace>
  <inkml:trace contextRef="#ctx0" brushRef="#br0" timeOffset="84986.892">8343 15275 0,'0'18'16,"18"-36"46,-1-17-46,1 0 0,0-18-16,-1 35 15,-17-17-15,18-18 16,0 18-16,-18-1 0,17 1 15,-17 18 1,18 17 15,0 17-31,-1 18 16,1-17-16,17 17 16,0-17-16,-17 0 15,53 35 1,-54-36-16,19 1 15</inkml:trace>
  <inkml:trace contextRef="#ctx0" brushRef="#br0" timeOffset="87749.593">2117 14658 0,'0'18'0,"0"17"16,0 0-16,0 89 16,-18-36-16,18 18 15,-53 158 1,35-123-16,1 18 0,-1-35 16,18 70-16,0-124 15,0-35-15,18 1 16,-1-54-1,-17 0-15</inkml:trace>
  <inkml:trace contextRef="#ctx0" brushRef="#br0" timeOffset="88217.465">1729 15064 0,'-18'0'15,"0"17"1,36-34 15,0-1-31,-1 0 0,1 1 16,17-19-16,-17 1 15,35-18 1,-36 18-16,1-18 0,17 18 0,1-1 16,-1-34-1,-18 52-15,1 1 0,0-1 16,-1 18-1,1 18 1,0-1-16,17 54 16,-17-54-16,35 54 15,-36-36-15,36 54 16,-18-54 0,1 35-16,-1-34 15,-17-1-15</inkml:trace>
  <inkml:trace contextRef="#ctx0" brushRef="#br0" timeOffset="98695.093">20355 12047 0,'-17'0'0,"-19"0"16,19 0-16,-1 0 15,0 0-15,36 0 32,0-17-17,-1 17-15,36 17 16,-17-17-16,-1 18 15,0-18-15,0 18 0,1-1 0,34 1 16,-52-18-16,0 18 16,-1-1-16,-17 1 15,0 17-15,-17-17 16,-19 52-16,1-34 16,-18 17-1,35-18-15,-17 35 16,17-52-16,18 53 15,18-54-15,17 36 16,1-35-16,17-1 16,-18 1-16,-17-18 15,-1 0-15,1 0 0,-1 0 16,1-18-16,-36 1 16</inkml:trace>
  <inkml:trace contextRef="#ctx0" brushRef="#br0" timeOffset="98861.695">20285 12506 0,'53'-18'16,"-18"18"-16,0-17 0,36-1 16,-36 18-1,0-18-15,36 1 16,-36 17-16,-17 0 0</inkml:trace>
  <inkml:trace contextRef="#ctx0" brushRef="#br0" timeOffset="99167.572">20796 11642 0,'-17'0'16,"34"0"-1,36-18 1,18 0-1,35 1 1,-71 17-16,-18 0 0</inkml:trace>
  <inkml:trace contextRef="#ctx0" brushRef="#br0" timeOffset="99367.131">20832 11659 0,'0'18'0,"0"17"16,0 1 0,0 16-16,0-34 15,17 53-15,-17-54 16,18 36-16,-1-35 16,19-1-1,-1-17-15,0 0 16,1 0-16,-19-17 15</inkml:trace>
  <inkml:trace contextRef="#ctx0" brushRef="#br0" timeOffset="99585.794">21149 11748 0,'0'35'16,"0"18"0,0-18-1,18 0 1,-18-17-16,0 0 0,17-1 16</inkml:trace>
  <inkml:trace contextRef="#ctx0" brushRef="#br0" timeOffset="99941.204">21290 11589 0,'18'0'16,"17"0"-1,-17 0 1,35 0-16,-36 17 16,1 19-1,-18-19-15,18 19 16,-18-1-16,-18 35 0,18 1 16,0-18-1,0-18 1,18-17-16,-18-1 15,-18-17 1,0 0 0,-17-17-16,-18 17 15,35 0-15,-17 17 16,18-17 0</inkml:trace>
  <inkml:trace contextRef="#ctx0" brushRef="#br0" timeOffset="100608.526">21749 11518 0,'-18'0'47,"0"35"-32,1-17-15,-1 53 16,1-36-16,17 0 16,-18 18-16,18-18 0,0 1 15,0-1-15,18 0 16,-18 1-16,17-1 0,1-18 0,-1 19 16,1-36-1,0 17-15,-1-17 0,1 0 16</inkml:trace>
  <inkml:trace contextRef="#ctx0" brushRef="#br0" timeOffset="100791.583">21908 11871 0,'0'35'15,"17"-17"-15,-17 17 16,18-17-16,-1-18 16,1 0-16</inkml:trace>
  <inkml:trace contextRef="#ctx0" brushRef="#br0" timeOffset="100941.768">21978 11642 0,'18'0'31</inkml:trace>
  <inkml:trace contextRef="#ctx0" brushRef="#br0" timeOffset="101276.325">21978 11642 0,'-18'53'0</inkml:trace>
  <inkml:trace contextRef="#ctx0" brushRef="#br0" timeOffset="101514.588">21960 11659 0,'0'0'31,"0"-17"-15,-17 17 15,-1 17 0,18 19-31,-17-1 16,17-17-16,0 17 16,-18 0-16,18 0 0,0 18 15,0-17-15,0-19 16,0 18-16,18-35 15,-1 0 1</inkml:trace>
  <inkml:trace contextRef="#ctx0" brushRef="#br0" timeOffset="101783.167">22049 11483 0,'35'18'15,"0"17"1,0-18-16,18 36 16,-35-17-16,17-1 0,-17 53 15,-18-35-15,0 35 16,0-52-1,-35 34-15,17-52 16,-35 17-16,18-17 16,17-18-16</inkml:trace>
  <inkml:trace contextRef="#ctx0" brushRef="#br0" timeOffset="102733.841">22807 12206 0,'18'-18'46,"-1"18"-30,-17-17-16,18 17 16,0 0-16,-1 0 15,1 17 1,0 1-16,17 0 0,-18-18 16,19 35-16,-19-17 15,1-1-15,-18 1 16,0 0-16,0-1 0,-18 19 15,1-1-15,-1 0 0,0-17 16,1 17-16,-18 36 16,35-54-16,0 18 15,17-17-15,1 0 0,35 17 16,-18-35-16,0 0 16,18 0-1,-35 0-15,0 0 0,-18-18 16</inkml:trace>
  <inkml:trace contextRef="#ctx0" brushRef="#br0" timeOffset="102882.954">22878 12559 0,'53'-18'15,"-18"18"-15,35-17 16,-34-1-16,34 0 15,-34 1-15,-1-1 16</inkml:trace>
  <inkml:trace contextRef="#ctx0" brushRef="#br0" timeOffset="103210.592">23319 11695 0,'35'0'15,"-17"0"-15,-1-18 0,1 18 16,-1-18-16,1 18 0,0 0 0,-1 0 16,1 0-16,-18-17 15</inkml:trace>
  <inkml:trace contextRef="#ctx0" brushRef="#br0" timeOffset="103360.873">23319 11765 0,'0'71'15,"17"-18"-15,-17-18 16,18-17-16,17-1 16,-17 1-16,-1-1 0,1-17 0,17 0 15,-17 0-15,0 0 16,-18-17-16</inkml:trace>
  <inkml:trace contextRef="#ctx0" brushRef="#br0" timeOffset="103537.919">23583 11800 0,'0'18'16,"0"35"-16,0-35 15,18 17-15,-1-17 16,-17-1-16,18 1 16,0-18-16</inkml:trace>
  <inkml:trace contextRef="#ctx0" brushRef="#br0" timeOffset="103855.113">23724 11712 0,'18'-17'16,"0"17"-16,-1 0 0,19 0 15,-19 0 1,18 0 0,-35 17-16,18 19 15,-18-1-15,0 18 16,0-36-1,18 19-15,-18-1 0,0-17 16,0 17 0,0-18-16,0 1 15,-18-18 1,0 0-16,1-18 16,-1 18-16,1 0 15,-1 0-15,-17 0 16</inkml:trace>
  <inkml:trace contextRef="#ctx0" brushRef="#br0" timeOffset="104133.332">24112 11695 0,'0'17'0,"-17"36"16,-1-35-16,18 52 16,0-34-16,18 34 15,-18-52-15,17 17 0,1 0 16,17-17-1,-17-18-15</inkml:trace>
  <inkml:trace contextRef="#ctx0" brushRef="#br0" timeOffset="104389.166">24271 11783 0,'53'0'15,"-18"0"1,-17 17 0,-18 19-1,-18-1 1,18-17-16,-35 17 0,35-17 16,-18-1-16,18 1 0,0-1 15,18 1 1,0-18-16,-1 18 0,1-18 15,17 0-15,1-18 16,-19 18-16</inkml:trace>
  <inkml:trace contextRef="#ctx0" brushRef="#br0" timeOffset="104612.239">24553 11712 0,'36'18'16,"-1"35"0,-17-36-16,17 36 15,-35-17-15,17-1 16,-17-17-16,0 17 0,-17-18 16,-18 36-1,17-17-15,0-19 0,1 1 16,-1-18-16,0 18 0</inkml:trace>
  <inkml:trace contextRef="#ctx0" brushRef="#br0" timeOffset="105184.301">25188 12418 0,'18'0'16,"0"0"0,-1 17-16,19-17 15,-19 18 1</inkml:trace>
  <inkml:trace contextRef="#ctx0" brushRef="#br0" timeOffset="105330.545">25523 12418 0,'18'0'15,"0"0"1,17 0-16,18 0 16,-35 0-16</inkml:trace>
  <inkml:trace contextRef="#ctx0" brushRef="#br0" timeOffset="105557.74">26158 12347 0,'18'0'0</inkml:trace>
  <inkml:trace contextRef="#ctx0" brushRef="#br0" timeOffset="106347.12">21184 10672 0,'0'52'0,"0"-16"15,0-1-15,0 0 0,0 1 16,18 69-16,-18-69 16,0 17-16,18-18 15,-1 18-15,-17 0 16</inkml:trace>
  <inkml:trace contextRef="#ctx0" brushRef="#br0" timeOffset="106798.176">21220 13194 0,'17'0'15,"1"0"-15,0 35 16,-18 0-1,0 71-15,0-53 16,17 0-16,-17 0 0,0-18 16,18 54-16,-1-72 15,1 1-15</inkml:trace>
  <inkml:trace contextRef="#ctx0" brushRef="#br0" timeOffset="107292.723">23319 10866 0,'0'35'0,"-18"0"15,18 36-15,18-36 16,-18 0-16,17 18 0,1 35 16,17 1-1</inkml:trace>
  <inkml:trace contextRef="#ctx0" brushRef="#br0" timeOffset="107642.651">23389 13511 0,'0'53'0,"18"36"15,-18-37-15,0 1 16,0-17-16,35 52 15,-35-35-15,18-18 16,-1-17-16,1-1 0</inkml:trace>
  <inkml:trace contextRef="#ctx0" brushRef="#br0" timeOffset="108516.388">26741 12224 0,'17'0'32,"18"0"-17,1 0-15,34 17 16,-34-17-16,-1 18 0,-17-18 15,17 18-15,-18 17 16,-17-17-16,0-1 16,-35 36-16,35-35 15,-17 17-15,-19 36 16,19-36-16,17 0 0,0 18 16,17-35-1,1-1-15,17 1 16,-17 0-16,17-18 0,-17 0 15,-1-18-15,-34 0 16</inkml:trace>
  <inkml:trace contextRef="#ctx0" brushRef="#br0" timeOffset="108654.359">26741 12559 0,'52'-18'16,"-16"18"-1,52-17-15,-53-1 16,71 0-16,-71 1 16,-17 17-16</inkml:trace>
  <inkml:trace contextRef="#ctx0" brushRef="#br0" timeOffset="108894.508">27164 11818 0,'18'-18'15,"-1"18"-15,18-17 16,18 17-16,-35-18 15,17 18-15,-17 0 16</inkml:trace>
  <inkml:trace contextRef="#ctx0" brushRef="#br0" timeOffset="109077.103">27252 11800 0,'0'36'0,"0"-1"15,0-17-15,0 35 16,18-1 0,-1-34-16,-17 0 0,36 17 15,-19-35-15,36 18 16,-35-18-16,17-18 16</inkml:trace>
  <inkml:trace contextRef="#ctx0" brushRef="#br0" timeOffset="109259.948">27517 11924 0,'0'35'0,"17"0"16,-17-17-1,18 17-15,0-35 16</inkml:trace>
  <inkml:trace contextRef="#ctx0" brushRef="#br0" timeOffset="109768.522">27605 11748 0,'0'0'0,"18"0"16,-1 0-1,1 0 48,-1 0-48,1 0 1,0 0-16,-1 0 0,1 0 16,0 0-16,17 0 15,-17 0 1,-18 17 15,0 18-15,0-17-1,0 53-15,0-36 16,0-17-16,0 17 0,0 0 16,0 0-16,17-17 15,-17 0 1,0-1-16,0-34 16,-17 17-1,-1-18-15,-17 18 16,17 0-1,0 0-15,1 0 16</inkml:trace>
  <inkml:trace contextRef="#ctx0" brushRef="#br0" timeOffset="110301.626">28046 11748 0,'0'-18'15,"-18"18"1,18 18 0,-17-18-16,17 52 15,-18-34-15,18 53 16,0-36-16,18 18 15,-18-18-15,35 18 16,-18-18-16,19-17 16,-36 0-16,17-18 15</inkml:trace>
  <inkml:trace contextRef="#ctx0" brushRef="#br0" timeOffset="110757.254">28169 12012 0,'-17'35'16,"17"-17"-16,0 0 15,17-18-15,-17-18 16,18 18-16,0-18 0,-1-35 15,1 36 1,0-1-16,-18 1 16,17-1-16,1 18 0,-1 0 15,1 0-15,-18 18 16,0-1-16,0 1 16,0 35-1,0-36-15,0 1 16,18-18-16,-1 0 15,1-35 1,0 17-16,-1 0 16,1 1-1,0 17-15,-18 17 16,17 1 0,-17 17-1,0-17-15,0 0 0,18-1 16,-18 1-1,17-18-15</inkml:trace>
  <inkml:trace contextRef="#ctx0" brushRef="#br0" timeOffset="110911.723">28698 11924 0,'36'53'15,"-36"0"1,0 0-16,0-36 16,-36 36-16,1-35 15</inkml:trace>
  <inkml:trace contextRef="#ctx0" brushRef="#br0" timeOffset="111273.924">27869 11113 0,'0'35'15,"0"0"1,18 0-16,-18 71 15,18-35-15,-18-18 16,17 17-16,-17 36 16</inkml:trace>
  <inkml:trace contextRef="#ctx0" brushRef="#br0" timeOffset="111696.517">27905 13353 0,'17'0'16,"1"53"-1,0 35 1,-18-18-16,0 54 16,0-54-16,0 54 15,17-71-15,1 35 16,0-53-16,-18 0 16</inkml:trace>
  <inkml:trace contextRef="#ctx0" brushRef="#br0" timeOffset="114277.94">4251 4533 0,'0'0'0,"18"-17"16,-1-1-1,1 0-15,-18 1 16,0-1 78,-18 0-79,-35 1 1,18 17-16,-18-18 15,0 18-15,-70 0 16,52 0-16,-17 0 0,-71 0 16,1 0-1,69 0-15,1 0 0,-106 18 16,88-18 0,18 17-16,18-17 0,17 0 15,0 0-15,0 0 0,-18 18 16,54 0-16,-19-1 15,19 1-15,-1 0 16,18-1-16,0 18 16,-18-17-1,18 0-15,-17 35 16,17 35-16,-18-53 16,18 18-16,0 0 0,-18 0 15,1 17-15,17-17 16,-18 18-16,1 52 0,17-52 15,0-18-15,0 35 16,17 0 0,-17-52-16,0-19 0,0 18 15,0 1-15,0-19 16,0 1-16,18 0 16,-1-1-16,1-17 15,53 18 1,-36 0-16,0-18 15,18 17-15,0-17 0,71 35 16,-72-17-16,19 0 16,0-1-16,17 1 0,0-18 15,18 18-15,-18-1 0,18-17 16,0 0-16,17 0 0,106-17 16,-123-1-1,0 0-15,106 1 0,-142-1 16,18 18-16,18-18 15,-70 1-15,34 17 16,-52 0-16,-1-18 16,1 18-16,0 0 15,-1-17 1,-17-1 0,0 0-16,18 1 15,-18-1-15,0-17 16,0 17-16,18-17 15,-18 0 1,0-1-16,17 1 0,1-53 16,-18 53-16,18-36 15,-18 18-15,17-18 0,-17 1 16,0-1-16,18 1 0,-18-1 16,17-35-16,1 54 15,-18-1-15,0 17 0,18-17 16,-18 36-16,17-19 15,-17 19 1,18-1 0,0 18-1,-18-17 1,-18 17-16,-17-18 16,-1 18-16,-69-18 15,34 18-15,-141 0 16,89-17-16,-124 17 15,124-18-15,17 18 16,-71 0 0,89 0-16</inkml:trace>
  <inkml:trace contextRef="#ctx0" brushRef="#br0" timeOffset="117179.736">28716 11183 0,'0'-18'16,"18"18"31,35-17-47,-18-1 15,-17 18-15,35-17 16,-36-1-16,1 18 0,-1 0 16,1-18-16,0 18 15,-1 0 1,-17 18-16,18 0 16,-18-1-1,0 1-15,18-1 0,-18 19 16,0-19-16,17 54 15,-17-36-15,0 53 16,0-35 0,0 53-16,0-35 15,0-18-15,0 88 16,0-71-16,18 71 16,-18-52-16,18-19 15,-18-17-15,0 88 16,17-17-16,-17-19 15,18 1 1,-1-53-16,1 53 16,0 0-1,17 0 1,-17 0-16,-1-71 0,19 71 16,-1-36-1,-35-17-15,35 18 16,-35-36-16,18 36 15,-18-36-15,0-18 16,0 36-16,0-35 16,0 0-16,0-1 15,-18-17-15,18 18 16,-18-18 0,1 0 15,-1 0-31,1 0 15,-19 0-15,19 0 16,-1 18-16,-53-18 16,54 0-16,-36 0 15,35 0-15,-17 0 0</inkml:trace>
  <inkml:trace contextRef="#ctx0" brushRef="#br0" timeOffset="117858.235">19861 10866 0,'0'-18'0,"18"18"0,0 0 16,-1-18 0,1 18-16,0 0 15,17 0-15</inkml:trace>
  <inkml:trace contextRef="#ctx0" brushRef="#br0" timeOffset="118503.373">19738 10848 0,'0'18'16,"-18"-1"-16,18 18 16,0-17-16,0 0 0,18 52 15,0-34 1,-18-1-16,0 0 0,17 18 16,-17 35-16,0-35 15,0 18-15,0-18 0,18 70 16,-18 1-1,0-71-15,0 70 16,0 18 0,0-70-16,0 52 15,0-52-15,0-1 0,0-17 16,0 0-16,0 0 0,17 53 16,-17-36-16,0 36 15,0-53-15,18 0 16,-18 53-1,0-53-15,0 0 0,0 53 16,0-36 0,0-17-16,0 53 0,0-71 15,-18 53 1,18-52-16,0 34 16,0-35-16,-17 36 15,17-36-15,0 36 16,0-54-16,0 19 0,-18-1 15,18 0 1,0-17-16,0 0 16,0-1-16,0 1 15,0-1-15,18-17 16,-1 18-16,1-18 0,0 0 0,17 18 16,0-18-16,18 17 15,-17-17 1,-1 0-16,-18 0 0,19 0 15,-1 0 1</inkml:trace>
  <inkml:trace contextRef="#ctx0" brushRef="#br0" timeOffset="119132.762">18927 12136 0,'17'0'15,"1"17"1,-1-17-16,-34 0 16,-1 18-1,-17-18 1,0 17-16,-18 1 0,17-18 16,-87 35-16,88-17 15,-18 0-15,17-1 0,19-17 16,-1 18-16,36-18 31</inkml:trace>
  <inkml:trace contextRef="#ctx0" brushRef="#br0" timeOffset="119320.651">19103 12347 0,'-53'36'15,"-35"-1"1,-36-18 0,71 1-16,-35 0 15,18-18 1,34 0-16,1 0 0,17 0 16</inkml:trace>
  <inkml:trace contextRef="#ctx0" brushRef="#br0" timeOffset="120149.149">16563 11571 0,'-35'-18'16,"52"18"15,71 36-31,-17-19 16,0 1-16,70 35 15,-71-35-15,1-1 0,-18 1 16,-18 17-16,0 18 16,-52-18-16,-36 36 15,17-18-15,-34 17 16,-36 36-16,36-35 15,-19 52-15,54-87 16,0 52 0,35-53-16,17-17 0,1 17 15,17-17-15,54 17 16,-37-35-16,54 17 16,-53-17-16,35 0 15,-52 0-15,34 0 16,-52 0-1,-18-17-15</inkml:trace>
  <inkml:trace contextRef="#ctx0" brushRef="#br0" timeOffset="120388.322">16510 12153 0,'18'0'16,"17"0"-16,0 0 15,71 18 1,-35-18-16,-1 0 0,1-18 15,-1 18-15,1-17 16,-18 17-16,-18-18 0</inkml:trace>
  <inkml:trace contextRef="#ctx0" brushRef="#br0" timeOffset="120694.497">17198 11218 0,'18'0'15,"-1"0"-15,36 0 16,0-17-16,18-1 16,-36 0-16,0 18 15,0-17 1,-17 17-16</inkml:trace>
  <inkml:trace contextRef="#ctx0" brushRef="#br0" timeOffset="120919.869">17357 11201 0,'0'53'15,"0"-18"1,0 35 0,0-52-16,0 17 0,0 36 15,17-1 1,1-52-16,0 0 0,35-1 15,52 1 1,-52-36 0,-17 1-1</inkml:trace>
  <inkml:trace contextRef="#ctx0" brushRef="#br0" timeOffset="121162.689">17745 11289 0,'0'35'16,"0"18"-1,0 0-15,0 0 16,0-18-16,0 18 15,17-18 1,1-17 0,-18-36-16</inkml:trace>
  <inkml:trace contextRef="#ctx0" brushRef="#br0" timeOffset="121657.326">17833 11218 0,'0'-17'15,"18"17"1,17 0 0,-18 0-16,1 0 0,17 17 15,-17-17-15,17 0 16,-17 18-16,0-18 15,-18 18 1,0 17-16,0-17 0,0-1 16,0 18-16,0-17 0,0 35 15,0-18-15,0 36 16,0-36 0,17 18-16,-17-18 15,0-17-15,0 35 16,0-35-16,0-1 0,0 1 15,0-1 1,-17-17 15,-1 0 1,0 0-17,18-17-15,-17 17 16,-1 0-16,0 0 15,1 0 1,-1 0 0,0 0-16</inkml:trace>
  <inkml:trace contextRef="#ctx0" brushRef="#br0" timeOffset="124048.898">5151 5927 0,'0'17'0,"-18"-17"15,0 0 1,1 0 0,-1-17-1,0 17 1,-17 0-16,-35 0 16,34 0-16,-17 0 0,-17 0 15,17 0-15,-106 17 16,89-17-16,-36 0 0,18 0 15,-18 0-15,-124 18 16,125-18-16,-1 0 16,0-18-16,0 18 0,18-17 15,-106 17-15,106 0 16,-89 17-16,89-17 16,-53 36-1,88-19-15,-53 19 16,71-36-16,-36 17 15,54 1-15,-19-1 16,19-17-16,-1 18 16,1 0-16,-19-18 0,1 35 15,17 0-15,1 1 16,-1-1-16,0 53 16,18-53-16,0 89 15,0-71-15,18 70 16,-18-52-16,18 35 15,-1-54 1,-17 54-16,18-53 16,-18 53-16,0-53 15,35 18-15,-35-36 16,53 18-16,-18-36 16,54 1-1,-36-18-15,70 18 16,-52-18-16,87 17 15,-69 1-15,105-18 16,-89 0-16,125 0 16,-89 0-16,106-18 15,-124 1-15,107 17 16,-107-18-16,71 0 16,-123 18-16,17-17 15,-18 17-15,54-36 16,-89 36-16,0-17 0,1-1 15,-36 1-15,17-1 16,-17 0-16,0 1 16,0-54-16,0 53 15,-17-70-15,17 35 16,-18-88-16,18 53 16,18-106-16,-18 70 15,35-87 1,-35 105-16,35-35 15,-17 88-15,-18 0 16,0 35-16,-53 1 16,18 17-16,-18 17 15,17 1-15</inkml:trace>
  <inkml:trace contextRef="#ctx0" brushRef="#br0" timeOffset="125677.542">21273 16422 0,'0'-53'15,"-18"18"1,0-1-16,1 19 16,-19 17-16,-34-18 15,34 36-15,-16-1 0,-37 72 16,19 16 0,35-34-16,17-1 0,-17 1 15,35 53-15,17-89 16,36 18-16,0-53 15,0 0-15,53-53 16,-53 18-16,0-18 0,17-53 16,-52 70-1,0-69-15,-1 69 16,-34-34-16,17 52 16,-36 18-1,19 18-15,17 17 16,0 53-16,35 0 15,-17-35-15,17-17 16,35 34-16,19-34 16,-54-19-16,35-17 15,-34-17-15</inkml:trace>
  <inkml:trace contextRef="#ctx0" brushRef="#br0" timeOffset="125922.685">21484 15628 0,'18'-18'16,"17"18"-1,0 0-15,1 0 16,-1 0 0,-17 0-16,-1 0 0,1 0 0,-1 18 15</inkml:trace>
  <inkml:trace contextRef="#ctx0" brushRef="#br0" timeOffset="126101.28">21590 15699 0,'-18'88'16,"18"-18"-1,18 1 1,0-36-16,-1-17 0,36-18 16,-18 0-1,1 0-15,-19-18 16</inkml:trace>
  <inkml:trace contextRef="#ctx0" brushRef="#br0" timeOffset="126324.636">21943 15716 0,'-18'71'16,"18"-1"-16,0-34 16,35-1-16,-17 0 15,0-35-15,-1 0 16,1 0-16,17-17 16</inkml:trace>
  <inkml:trace contextRef="#ctx0" brushRef="#br0" timeOffset="126661.685">22084 15469 0,'0'18'16,"18"-18"-16,-1 0 15,18 18-15,1-18 16,-19 0-16,1 0 15,17 17-15,-17-17 0,17 53 16,-17-18-16,-1 54 16,-17-36-16,18 35 15,-18-35-15,0 17 16,0-35-16,0-17 16,-18 17-1,1-17-15,-1-18 16,1 0-16,-1 0 0,-17-18 15,17 1-15,0-1 16,1 0-16,-1 18 16,18-17-16</inkml:trace>
  <inkml:trace contextRef="#ctx0" brushRef="#br0" timeOffset="127207.638">22560 15505 0,'-17'0'15,"17"17"1,-18 19-16,0 16 15,18-16 1,-17-1-16,17 53 0,17-53 16,1-17-16,17 35 15,-17-35-15,17-1 16,-17-17-16,-1 0 16,1 0-16,0 0 0</inkml:trace>
  <inkml:trace contextRef="#ctx0" brushRef="#br0" timeOffset="127395.452">22754 15752 0,'0'17'0,"18"36"16,-18-35-16,0 17 15,17-17 1,-17-1-16,18 1 15,0-18 1,-1 0 0</inkml:trace>
  <inkml:trace contextRef="#ctx0" brushRef="#br0" timeOffset="127641.121">22842 15416 0,'36'36'16,"-1"17"-1,35 17 1,-52-17-16,17-18 0,-17 1 16,0 52-16,-1-53 15,-17 0-15,0 1 0,-17-19 16,17 36-16,-18-53 15,18 18-15,-18-18 16</inkml:trace>
  <inkml:trace contextRef="#ctx0" brushRef="#br0" timeOffset="128391.199">24465 16510 0,'0'-35'15,"0"-1"1,-17 19-16,-19-1 15,1 1 1,0 17-16,-36 52 16,36-16-16,-36 52 15,54-53-15,-19 53 16,36-52-16,36 17 16,-19-18-16,1-17 15,17-18-15,0 0 0,54-36 16,-54 19-16,18-36 15,-35 17-15,17-34 16,-35 52-16,0-17 16,-18 17-1,18 36-15,0 0 16,-17 17 0,34 18-16,1-18 15,-1-17-15,1 17 0,17-17 16,-17-1-16,17-17 15,-17 18-15,35-36 0,-18-17 16,-17 17-16</inkml:trace>
  <inkml:trace contextRef="#ctx0" brushRef="#br0" timeOffset="128614.171">24642 15646 0,'0'-18'15,"17"0"-15,36 1 16,-35 17-16,35-18 16,-18 18-16,0 0 15,-17 0-15,-1 18 16</inkml:trace>
  <inkml:trace contextRef="#ctx0" brushRef="#br0" timeOffset="128770.503">24783 15681 0,'0'53'16,"0"53"0,17-71-16,1 36 15,0-36-15,34 0 16,-34-17-16,17-1 15,-17-17-15,0 0 16,-1-17-16</inkml:trace>
  <inkml:trace contextRef="#ctx0" brushRef="#br0" timeOffset="128987.974">25065 15752 0,'0'52'15,"0"-16"-15,0-1 16,18-17-16,-1 52 16,-17-52-16,18-1 0,-1 1 15,1-18-15</inkml:trace>
  <inkml:trace contextRef="#ctx0" brushRef="#br0" timeOffset="129342.062">25188 15575 0,'36'0'15,"-19"0"-15,1-17 0,0 17 16,-1 0 0,18 0-16,-17 17 15,-18 1-15,35 17 16,-35 0-16,18 1 0,0 52 16,-18-35-1,0-18-15,17 36 16,-17-36-16,18 0 0,-18 0 15,-18-35 17,1-17-17,-1 17-15,-17-18 16,17 18-16,0 0 0,18-18 16,-17 18-16</inkml:trace>
  <inkml:trace contextRef="#ctx0" brushRef="#br0" timeOffset="129709.182">25665 15610 0,'-18'36'15,"0"-1"1,1 53-16,-1-53 16,18 54-16,18-54 15,-1 0-15,36 18 16,-35-35-16,17-1 0,0-17 16,-17 0-1</inkml:trace>
  <inkml:trace contextRef="#ctx0" brushRef="#br0" timeOffset="129955.052">25806 15752 0,'17'17'0,"-17"1"16,18-1-16,0 1 0,-1 17 15,-17-17 1,18 0-16,-18-1 0,0 1 0,0 0 15,0-1-15,0 1 16,-18-18-16,18 17 0,0 1 16,18-18-1,0 0-15,34 18 16,-34-18-16,17 0 0,1 0 16</inkml:trace>
  <inkml:trace contextRef="#ctx0" brushRef="#br0" timeOffset="130165.374">26070 15575 0,'53'18'16,"-35"17"-16,17-17 15,0 70-15,-17-53 16,0 53-1,-18-35-15,0 18 16,-18-54-16,-17 36 16,35-35-16,-53 0 15</inkml:trace>
  <inkml:trace contextRef="#ctx0" brushRef="#br0" timeOffset="130517.005">26670 16439 0,'0'18'16,"18"-18"-1,-1 0 1,1-18-16,17 18 0</inkml:trace>
  <inkml:trace contextRef="#ctx0" brushRef="#br0" timeOffset="130645.588">27076 16457 0,'17'0'0,"1"0"16,0 0 0</inkml:trace>
  <inkml:trace contextRef="#ctx0" brushRef="#br0" timeOffset="130782.006">27340 16475 0,'36'0'15,"-19"-18"1,1 18-16,17 0 16,-17 0-16</inkml:trace>
  <inkml:trace contextRef="#ctx0" brushRef="#br0" timeOffset="130910.961">27623 16492 0,'17'0'16,"1"0"-16,-1-17 16,-17-1-16</inkml:trace>
  <inkml:trace contextRef="#ctx0" brushRef="#br0" timeOffset="131618.325">28734 16545 0,'17'-17'16,"1"-1"-16,0-35 16,-1 18-1,-17 17-15,0-35 0,-17 36 16,-36-1-1,17 18-15,-34 35 16,35-17-16,-54 52 16,54-17-16,0 36 15,35-54-15,0 35 16,35-34-16,53-1 16,-35-35-16,0 0 15,53-35-15,-35-18 16,-36 17-16,-35 19 15,18-18-15,-18-18 16,-18 35-16,-17-17 16,17 35-16,0 0 15,1 17-15,-1 19 16,18 34 0,18-35-16,17 18 0,0-17 15,1-1-15,52 0 16,-53-17-16,-17-18 15</inkml:trace>
  <inkml:trace contextRef="#ctx0" brushRef="#br0" timeOffset="131847.319">28910 15752 0,'35'0'15,"54"-18"1,-19 0 0,-35 1-16,1 17 0,17-18 15,-36 18 1</inkml:trace>
  <inkml:trace contextRef="#ctx0" brushRef="#br0" timeOffset="132030.027">29016 15752 0,'0'17'16,"0"54"-16,18-1 16,-18-34-16,17-1 15,19 18 1,-36-36-16,17 1 0,18-18 15,-17 18-15,0-18 0,17 0 16,-17 0-16,-18-18 0,17 0 16,1 1-16</inkml:trace>
  <inkml:trace contextRef="#ctx0" brushRef="#br0" timeOffset="132194.997">29351 15840 0,'0'53'16,"0"0"-16,0-18 15,18-35-15,17 17 16,0-17 0</inkml:trace>
  <inkml:trace contextRef="#ctx0" brushRef="#br0" timeOffset="132512.023">29545 15663 0,'0'-17'16,"18"17"-16,-1 0 0,19 0 15,-19 17-15,1 1 16,0 0-16,-1 35 15,1-18-15,17 18 16,-35-18-16,18 0 0,-18 18 16,0-18-16,0-17 15,-18 0-15,1 17 16,-1-35 0,0 0-16,1 0 15,-1 0-15,0-18 0,1 18 16,-1-17-16,0 17 15</inkml:trace>
  <inkml:trace contextRef="#ctx0" brushRef="#br0" timeOffset="132774.261">29968 15522 0,'-17'18'16,"-1"52"-16,1-17 16,17 53-1,0-53-15,0 0 0,35 35 16,-18-53-16,1-17 15,35 35-15,-18-53 16,-17 18-16,0-36 16</inkml:trace>
  <inkml:trace contextRef="#ctx0" brushRef="#br0" timeOffset="133198.195">30163 15928 0,'-18'35'16,"18"0"0,0-17-16,18 0 15,-1-36-15,1 0 16,-18 1-16,35-18 16,-35-1-16,35 1 15,-17 17 1,0 18-1,-18 36 1,0-19-16,0 1 0,0 17 16,0-17-1,0-1-15,17-17 16,1-17 0,0-1-16,-1 1 15,1 17-15,17-36 16,-17 36-16,17 0 15,-17 0-15,-1 0 16,-17 36 0,0-19-16,0 1 0,0-1 15,0 1-15,0 17 16,18-17-16</inkml:trace>
  <inkml:trace contextRef="#ctx0" brushRef="#br0" timeOffset="133363.134">30709 15893 0,'18'17'16,"-18"36"0,0-35-16,18 35 15,-18-36-15,-18 19 16,0-36-16,1 17 15</inkml:trace>
  <inkml:trace contextRef="#ctx0" brushRef="#br0" timeOffset="133652.404">29686 14764 0,'0'88'0,"0"35"15,0-52-15,18 70 16,-18-53-16,0 0 16</inkml:trace>
  <inkml:trace contextRef="#ctx0" brushRef="#br0" timeOffset="133943.173">29528 17233 0,'17'124'16,"-17"-54"-16,18 107 16,-1-89-16,1-18 15,0 1-15,-1-18 0,1-18 16,0 0-16,-1-35 0</inkml:trace>
  <inkml:trace contextRef="#ctx0" brushRef="#br0" timeOffset="134636.38">24977 14640 0,'0'36'15,"0"52"1,0-18-16,-18 54 15,18-54-15,0 71 16</inkml:trace>
  <inkml:trace contextRef="#ctx0" brushRef="#br0" timeOffset="134981.206">24553 17533 0,'0'71'15,"0"52"1,18 18-16,17 71 16,-35-142-16,18-17 15,-18 0-15,0-35 16,18-18-16</inkml:trace>
  <inkml:trace contextRef="#ctx0" brushRef="#br0" timeOffset="135448.154">21661 14676 0,'0'52'15,"17"90"-15,-17-72 16,0-17-16,0 71 16</inkml:trace>
  <inkml:trace contextRef="#ctx0" brushRef="#br0" timeOffset="135794.596">21502 17410 0,'0'17'0,"-18"71"16,18-35-16,0 18 15,0-1-15,18 1 16,-18-18-16,17 0 0,1 0 0,-18 53 16,18-71-1</inkml:trace>
  <inkml:trace contextRef="#ctx0" brushRef="#br0" timeOffset="136318.932">20003 14781 0,'35'18'16,"-18"-18"-16,19 0 15,-19 0-15,1-18 0,0 18 0,17-17 16</inkml:trace>
  <inkml:trace contextRef="#ctx0" brushRef="#br0" timeOffset="136761.478">19950 14834 0,'0'71'15,"0"52"1,0 36-1,0-53-15,17 123 16,1 18-16,-18-123 16,18 123-16,-18-124 15,0 106-15,0-123 16,0 124-16,0-125 16,0 1-16,-18 71 15,18-89-15,0 106 16,0-88-16,0-18 15,0 0-15,18-17 0,-18-1 16,35 54-16,-18-36 16,-17-53-16,36 18 15,-36-35-15,17-18 16,1 0 0,17-18-1,-17 18-15,0 18 16,17-1-1,-35 1-15,17 0 0,1-18 16</inkml:trace>
  <inkml:trace contextRef="#ctx0" brushRef="#br0" timeOffset="138013.824">30621 14834 0,'0'-17'16,"18"17"-16,-1 0 16,19 17-1,-1-17-15,36-17 0,-36 17 16,0 0-16,53-36 15,-70 36-15,17-17 16,0 17-16,-17 0 16,-18 17-1,-18 54 1,18-36-16,0 1 0,-17 69 16,17 19-1,0-54-15,0 1 16,0 17-16,-18 89 15,18-72-15,0 1 0,0 0 16,0 0-16,0 70 16,0-88-16,-17 1 0,17-1 15,0 0-15,0 88 16,0-87-16,0 87 16,17-105-1,-17 17-15,0-18 0,18 1 0,-18 70 16,0-70-1,17-1-15,-17 71 16,0-88-16,0 0 0,18 35 16,0-17-1,-18-54-15,17 19 0,-17-1 16,0 18-16,18-35 16,-18-1-16,0 1 15,0-1-15,18-17 16,-18-17-1,-18 17 1,0-18 0,1 18-1,-1-17 1,0-1-16,-34 18 16,34 0-16,-35 35 15,18-17 1,-1-1-16,-34 36 0,35-17 15,-36 17 1,53-53-16</inkml:trace>
  <inkml:trace contextRef="#ctx0" brushRef="#br0" timeOffset="139308.579">19173 16263 0,'-17'0'0,"-18"0"16,-1 0-1,1 0-15,0 0 0,-18 18 16,18-18-16,-18 17 0,17 1 16,-17 0-16,18-18 15,35 17-15</inkml:trace>
  <inkml:trace contextRef="#ctx0" brushRef="#br0" timeOffset="139469.479">19209 16545 0,'-71'18'15,"36"-18"-15,0 0 16,-18 0-16,17 18 0,-16-18 16,-37 0-16,54 0 15,0 0-15</inkml:trace>
  <inkml:trace contextRef="#ctx0" brushRef="#br0" timeOffset="146215.596">16916 15646 0,'-18'0'16,"36"17"-1,-1 54 1,1 70 0,0-53-16,-18 124 15,0-71-15,0-18 0,-18 107 16,0-89 0,18-106-16,0 0 15,18-52 1,0-54-16,-18 1 15,17-1-15,1 1 0,0-72 16,-1 72-16,1-1 16,17-105-1,0 105-15,-17-17 0,0 0 16,-1 17-16,1 1 0,-18 17 16,18 18-16,-1-1 0,1 36 15,-1 71 1,1 0-16,0-1 15,17 106 1,-17-70-16,17 106 16,-35-106-16,35 70 15,-17-105-15,17 35 16,-35-53-16,0-18 0,18 18 16</inkml:trace>
  <inkml:trace contextRef="#ctx0" brushRef="#br0" timeOffset="146365.785">17110 16404 0,'53'35'0,"-36"-17"15,54-18-15,-18 0 16,35 0-16</inkml:trace>
  <inkml:trace contextRef="#ctx0" brushRef="#br0" timeOffset="149635.575">21890 15787 0,'0'-18'47,"18"18"-47,-18-17 15,0-1 1,17 0 0,-17 1-1,0-1 1,0 0 0,-17 18-1,17 18-15,0 0 16,17-1-1,-17 1 1,0 17-16,18-17 16,-18 35-16,0-36 15,17 19-15,-17-19 16,0 19 0,0-19-16,18-17 15,-18-17 32,0-36-31,-18 35-1,18-17-15,0 17 0,0-35 16,0 18-16,-17 0 16,17 17-1,0 36 1,0-1-1,0 19 1,17-1-16,-17-18 0,36 36 16,-36-35-1,17 17-15,1 1 0,-18-19 16,18 1 0,-18-1-16,-18-17 15,0-17 1,1-1-1</inkml:trace>
  <inkml:trace contextRef="#ctx0" brushRef="#br0" timeOffset="150587.36">17551 15311 0,'17'0'31,"1"0"-15,0 0-16,52 0 15,-35 0-15,1-18 0,-1 18 16,0 0-16,18 0 16,-35 0-16,-1 0 15</inkml:trace>
  <inkml:trace contextRef="#ctx0" brushRef="#br0" timeOffset="150904.088">17568 15328 0,'18'18'31,"-18"17"-15,0-17-16,0 35 16,0-18-1,-18 0-15,18 18 0,0-18 0,18-17 16,-18 17-16,0 1 16,18-19-16,-18 1 0,35 17 15,-17-17-15,17-18 16,0 0-16,18 0 15,-18-18-15,-17 18 0,17-17 16,-35-1 0</inkml:trace>
  <inkml:trace contextRef="#ctx0" brushRef="#br0" timeOffset="152015.863">18009 15381 0,'0'18'15,"0"-1"-15,0 19 0,0-19 16,0 36 0,0-17-16,0-1 0,0 18 15,0-36-15,18 1 16,-18 17-16,18-35 15,-1 0 1,-17-17-16</inkml:trace>
  <inkml:trace contextRef="#ctx0" brushRef="#br0" timeOffset="152451.465">18098 15240 0,'17'0'16,"18"-18"0,-17 18-16,35 0 15,-35 0-15,17 0 16,-17 18-1,-1 0-15,-17-1 16,18 1-16,-18 52 16,0-52-16,0 17 15,0 18-15,0-17 0,0-1 16,0 35-16,0-34 16,17-1-16,-17 0 0,0 1 15,18-19-15,-18 18 0,0-17 16,18 0-16,-36-18 31,0 0-15,-17-18-1,18 18-15,-1 0 0,0 0 16,-17 18 0,17-18-16</inkml:trace>
  <inkml:trace contextRef="#ctx0" brushRef="#br0" timeOffset="153344.512">17268 5838 0,'0'-17'16,"18"17"0,35 0-1,-18 0 1,1 0-16,-1 0 0,0-18 0,18 18 16,-18 0-16,1 0 15,-1-17-15,0 17 0</inkml:trace>
  <inkml:trace contextRef="#ctx0" brushRef="#br0" timeOffset="153585.38">17533 5627 0,'18'0'15,"17"0"-15,0 0 16,53 0-16,-52 0 15,52 17 1,-53-17-16,0 18 0,-17 17 16,-18 1-16,-35 34 15,-53 1 1,52-36-16,-17 0 0,-35 71 16,35-53-16</inkml:trace>
  <inkml:trace contextRef="#ctx0" brushRef="#br0" timeOffset="156173.116">17198 7444 0,'18'17'16,"-1"-17"-16,1 0 15,17 0-15,18 0 0,35-17 16,-35 17 0,0-18-16,-18 18 15,1-18-15,-1 18 0</inkml:trace>
  <inkml:trace contextRef="#ctx0" brushRef="#br0" timeOffset="156370.788">17515 7303 0,'18'17'16,"0"-17"-16,-1 18 16,19-1-16,-19 1 0,19-18 15,-1 18-15,-18-1 0,19 1 16,-19 35 0,1-35-16,-18-1 0,0 18 15,-35 1 1,17-1-16,-17-17 0,0-1 0,-1 19 15</inkml:trace>
  <inkml:trace contextRef="#ctx0" brushRef="#br0" timeOffset="156821.642">17498 9155 0,'17'0'15,"1"17"-15,0-17 16,35 18-16,-18-18 0,18 0 16,53 0-16,-53-18 15,-18 18-15,0-17 16,0 17-16,18-36 16</inkml:trace>
  <inkml:trace contextRef="#ctx0" brushRef="#br0" timeOffset="157020.881">17851 8961 0,'35'0'0,"-18"0"15,19 17-15,-1-17 0,0 18 16,36-1-16,-53 1 16,17 17-16,-35 1 15,0 17 1,-18-36-16,-35 36 15,18-18-15,-36 18 16,36-35-16,17 0 16</inkml:trace>
  <inkml:trace contextRef="#ctx0" brushRef="#br0" timeOffset="166575.77">4904 7585 0,'0'-18'16,"17"18"-1,-34-18 16,-1 18-15,-35-17 0,-17 17-16,34 0 15,-70-18-15,53 18 16,-70 0 0,35 0-16,-71-17 15,53 17-15,-105 17 16,105-17-16,-106 0 15,106 0-15,-105 0 16,122 18-16,-87-1 16,88-17-16,-71 36 15,88-19-15,-52 36 16,70-17-16,-35 16 16,70-34-16,-17 17 15,17-35-15,18 18 16,18 0-1,0-18 1,-1 17-16,-17 1 0,0 17 16,0-17-1,0 17-15,0 36 0,-17-18 16,-1 35 0,18-53-16,0 18 0,0 0 15,0-18-15,0 53 16,0-52-16,18 17 15,-1-18-15,1 0 16,0-17-16,17 17 16,-35-17-16,35-1 15,-17-17-15,52 18 16,-34-18-16,34 0 16,-17 0-16,53 18 15,-53-18-15,17 0 16,1 17-16,17-17 15,88 0-15,-70 18 16,88-18-16,-105 0 16,16 0-16,-16 0 0,-1 0 15,123 0-15,-105-18 16,88 1 0,-106 17-16,-17-18 0,53 0 15,-72 18-15,-16 0 16,-1 0-16,18-17 15,-35 17-15,17 0 16,-18-18-16,1 18 16,-18-18-1,0 1-15,18 17 0,-18-35 16,0 17-16,-18-17 16,18 17-16,0-17 0,-18-54 15,18 19-15,0-71 16,18 53-16,-18-18 15,0 18-15,18 17 16,-18-52-16,0 87 16,-36-34-16,19 34 15,-18-16 1,17 34-16,-17-17 16,17 35-16</inkml:trace>
  <inkml:trace contextRef="#ctx0" brushRef="#br0" timeOffset="169896.11">4904 8925 0,'0'-17'15,"-36"17"1,19 0 0,-19-18-16,1 0 15,-53 1-15,17 17 16,-17 0-16,-18-18 0,18 18 15,-141 0-15,-18 0 16,0 0 0,124 18-16,-142-1 15,36 19 1,123-19-16,-53 19 16,88-1-16,-34 18 15,52-18-15,17-17 0,19-1 16,17 1-16,-18 17 15,18-17-15,18 0 16,-18-1-16,17 1 0,1 52 16,0-34-16,-1 52 15,1-18-15,-18 1 16,0 70 0,0-53-16,-18-17 0,1 70 15,17-71 1,0-17-16,0 36 0,0-54 15,0 0-15,17 18 16,1-35-16,17-1 16,1 1-16,-19-18 15,71 0-15,-35 0 16,0 0-16,18 0 0,17 0 16,88 0-16,-70 18 15,0-1-15,0-17 16,123 18-16,18 0 15,-123-18-15,-1-18 16,106 0-16,-105 1 16,70-1-16,-106 0 15,-17 1-15,-18 17 0,52-18 16,-69 18-16,-1-18 16,-17 18-16,-1 0 15,-34 0 1,-1 0-16,0-35 15,1 17-15,-1-34 16,0 16 0,18 1-16,0-53 15,0 17-15,0-70 16,18 53-16,-18-18 16,18 0-16,-1 0 0,19-123 15,-19 141-15,-17-36 16,0 89-16,-17 0 15,-19 0-15,-17 17 16,18 18-16</inkml:trace>
  <inkml:trace contextRef="#ctx0" brushRef="#br1" timeOffset="-185759.484">20814 14534 0,'-35'0'15,"35"-17"-15,-18 17 0,36 0 31,17 0-15,0 0-16,18 0 0,53 0 16,-36 0-16,107-18 15,-89 18-15,159-17 16,-106 17 0,177-18-16,-142 18 15,194-18-15,-176 18 16,159 0-1,-194 0-15,158 0 0,-175 0 16,87 18 0,-141-18-16,71 18 15,-106-18-15,35 17 16,-70-17-16,-1 0 0,1 0 16,-36 0-1,-52-17 1,34-1-16,-17 18 15</inkml:trace>
  <inkml:trace contextRef="#ctx0" brushRef="#br1" timeOffset="-185221.865">20849 14288 0,'0'-18'16,"18"18"15,-18-18-31,17 18 16,-17-17-16,-17 17 15,-36 35 1,-53 0 0,36 0-16,-1-17 0,0 17 15,-52 18-15,88-17 16,-36 16-16,53-16 16,18-19-16,0 19 0,18-19 15,17 19-15,18-19 16,71 18-16,-54-17 15,1-18-15,88 35 16,-71-35-16,-18 0 0</inkml:trace>
  <inkml:trace contextRef="#ctx0" brushRef="#br1" timeOffset="-184163.904">24253 14482 0,'-17'0'16,"34"0"0,19-18-1,-1 18 1,-17 0-16,17 0 0,0 0 0,53 0 15,-35-18 1,0 18-16,18 0 0,-1 0 16,89 0-16,-71 0 15,1 0-15,-19 0 0,18 0 16,53 0 0,-88 0-16,106 0 15,-71-17-15,0 17 0,106-18 16,-88 18-16,106-18 15,-106 1-15,88 17 16,-88 0-16,88 0 16,-88 17-1,88-17-15,-106 18 16,123 0-16,-105-18 16,71 17-16,-89 1 15,88-18-15,-88 18 16,89-18-1,-89 0-15,88 0 16,-70 0-16,71-18 16,-72 18-16,-16 0 0,105-18 15,-36 18 1,-87 0-16,0 0 16,-19 0-16,72 0 15,-54 0-15,54 18 16,-54-18-16,-17 18 0,71-18 15,-89 0-15,18 0 16,-35 0-16,-36-18 63,0 18-63</inkml:trace>
  <inkml:trace contextRef="#ctx0" brushRef="#br1" timeOffset="-183849.711">30110 14164 0,'17'0'0,"19"0"15,-1 0-15,18 18 16,0-1-16,35 36 15,-35-35 1,0 0-16,17 17 0,36 0 16,-71-17-16,18-1 15,0 19-15,-35-19 16,-18 1-16,0 0 0,-35 17 16,-1-18-16,-52 19 15,53-19 1,-1 1-16,-34 17 15,35-17-15,-1 0 0,-34 17 16,35-18-16</inkml:trace>
  <inkml:trace contextRef="#ctx0" brushRef="#br1" timeOffset="-174760.18">19544 14658 0,'-18'0'0,"18"18"31,18-1-15,-18 1-16,0-1 16,0 1-16,0 0 0,0 35 15,0-18-15,0 0 16,-18 53-16,1-35 16,17 0-16,0 18 15,-18-18-15,18 88 0,-18-53 16,1 106-1,17-106-15,-18 106 16,0-88-16,1 71 16,17-89-16,0 88 15,0-88-15,-18 71 16,18-88-16,0 87 16,0-87-16,0 70 15,0-70-15,0-19 16,0 72-1,0-1-15,0-70 16,0 18-16,-17-18 0,17 35 16,0-53-16,0 1 15,17-1-15,-17-18 16,18 1 0,-1-18-16,-17-18 31,0-17-31</inkml:trace>
  <inkml:trace contextRef="#ctx0" brushRef="#br1" timeOffset="-174447.278">19103 17657 0,'18'35'15,"-1"0"-15,36 36 16,-35-36-16,-1-17 0,36 52 16,-35-52-1,0 17-15,35 0 16,-36-17-16,1 0 15,-1-1-15,1-17 16,0-17-16,-18-1 16,0 0-16,17-17 15,-17 0 1</inkml:trace>
  <inkml:trace contextRef="#ctx0" brushRef="#br1" timeOffset="-173930.561">19121 14975 0,'17'0'31,"54"-52"-31,-36 16 16,53-52 0,-35 35-16,-18 0 0,36-53 15,-53 71-15,-1 0 16,1-18-16,-18 71 31,18 52-15,-1-17-16,1 0 0,-1 0 15,1 0-15,35 53 16,-35-53-16,-1-18 0</inkml:trace>
  <inkml:trace contextRef="#ctx0" brushRef="#br1" timeOffset="-165127.969">21590 14781 0,'0'-17'15</inkml:trace>
  <inkml:trace contextRef="#ctx0" brushRef="#br1" timeOffset="-165060.581">21590 14781 0,'0'-35'16,"0"70"-16</inkml:trace>
  <inkml:trace contextRef="#ctx0" brushRef="#br1" timeOffset="-162452.506">21590 14746 0,'0'-18'140,"-18"18"-108,18-17-17,-17 17 1,-1 0-16,-17-18 15,-18 18 1,18 0-16,17 0 16,-17 18-16,17-18 0,-35 17 15,18 1-15,-18 0 16,35-1-16,1 1 16,-1 0-16,18-1 0,0 54 15,0-36-15,18 36 16,-1-36-1,36 18-15,-17-35 16,34 17-16,-35-35 16,36 0-16,-18-18 15,17 1-15,-34-19 16,17 1 0,-36 0-16,1-18 15,-18 18-15,-18-18 16,1 35-16,-36-35 15,17 35-15,-34-17 16,35 17-16,-54 18 16,54 0-16,0 0 15,-36 36-15,54-19 16,-1 1-16,0 0 0,1 17 16,17-17-16,17 52 15,19-35-15,-19-17 0,19 0 16,-1-1-16,35 1 15,-34-18-15,34-18 16,-35 18 0,1-17-16,-19-19 0,1 19 15,0-18-15,-18 17 16,-36-35 0,19 35-16,-19 1 15,1 17-15,-18 0 16,18 0-16,17 0 0,-35 35 15,36 0-15,-1-17 16,18 0-16,0 17 16,0-18-16,18 1 15,-1 0-15,1-1 0,0-17 16,52 18-16,-52-18 16,17 0-16,18-18 15,-35 1-15,-1-1 16,1-17-16,-18 17 15,0-17-15,0 0 16,-18-1-16,-17 19 16,-18-1-16,18 18 15,-36 18 1,18 17-16,36-17 0,-36 35 16,35-18-16,18-18 15,18 36-15,17-17 16,36-1-16,-18-35 15,0 0-15,-18 0 0,71-18 16,-18-17 0,-71 17-16,1 1 15,0-1-15,-18-17 0,0 17 16,-18 1-16,0-19 0,-34 1 16,16 17-16,-52 1 15,53 17-15,-53 0 16,52 17-1,-17 1-15,36 0 16,-1 17-16,18-17 16,18-1-16,52 36 15,-34-35 1,-19-1-16,19-17 0,16 18 16,-34-18-16,0 0 15,-1 0-15,19-18 16,-36 1-16,17-1 15,-17 0-15,0-34 16,0 34-16,0-17 0,-17 17 16,-1-17-16,-17-1 15,17 19-15,-35 17 16,18 17-16,17 1 0,-35 35 16,36-18-16,-1 1 15,0 16 1,36 1-1,0-17-15,35-19 0,-18 1 16,0-18-16,-17 0 0,52-18 16,-34 1-16,-1-19 31,-17 1-31,-18 17 0,0 1 0,0-18 16,-18-18-16,0 35 15,1-17-15,-1 17 0,-17 0 16,-18-17-16,18 35 15,-1 18-15,1-1 16,0 1-16,-18 53 16,35-36-16,18 18 0,0-18 15,0 0-15,53 36 16,-18-53-16,1-1 0,-1 1 16,35-18-1,-34 0-15,-1-18 0,18-17 16,-35 17-16,-1 1 15,-17-36-15,0 35 16,-35-35 0,17 36-16,-52-36 0,34 35 15,-34 0 1,35 18-16,-36 18 16,36 0-16,17-1 0,1 19 15,-1 16-15,36-16 16,-1-19-16,1 19 0,17-19 15,36 1 1,-18 0-16,-18-18 0,-18 0 16,19 0-16,17-18 15,-36 0-15,1 1 0,-18-1 16,18-35 0,-36 35-16,0-34 15,1 16-15,-1 19 16,-53-36-16,36 35 15,-53 18-15,53 0 16,-1 18-16,1-1 0,0 1 16,17 35-1,1-18-15,34 18 16,1-35-16,35 35 16,-18-36-16,0 1 0,1-18 15,17 0-15,-18 0 16,0 0-16,0 0 0,36-35 15,-53 17-15,-18 0 0,17-17 16,-17 0 0,-17 0-16,-1 17 0,0-17 15,-17 17-15,0-17 0,-36 17 16,36 18-16,-36 0 16,54 35-1,-19-17-15,19 17 0,17 1 16,-18-1-16,53 35 15,1-34-15,-1-19 0,0 1 16,53 0-16,-52-18 16,17 0-1,-18 0-15,-17-18 0,34-35 16,-34 0 0,-18 18-16,-18 0 0,1 17 15,-18-35-15,17 35 16,-17 1-16,-1-1 0,1 18 15,-18-18 1,18 36-16,17-18 0,1 18 16,-1-1-16,18 19 15,0-19-15,18-17 0,17 18 16,-17-18-16,34 0 16,-34 0-16,0 0 15,-18-18-15,0-17 16,-18 35-1,0-18 1,1 18-16,-1 36 16,1-19-16,17 1 15,-18 0-15</inkml:trace>
  <inkml:trace contextRef="#ctx0" brushRef="#br1" timeOffset="-152281.867">21149 15769 0,'18'18'16,"-1"-18"0,1 0-1,-18-18 1,18 18-1,-18-17-15,0-1 16,-18 0-16,0-17 16,1 17-16,-19 1 15,19 17-15,-36 0 16,35 0-16,-17 17 16,0-17-1,-1 53-15,19-35 16,-1 35-16,0-18 15,18 18 1,0-35-16,36 17 16,-19-17-16,54-1 15,-36-17-15,-17 0 0,52-17 16,-52-1-16,17 0 16,1-35-16,-19 36 15,-17-19-15,18-16 16,-18 16-16,-18 19 15,1-36-15,-1 35 16,0 18-16,-35-18 16,36 18-16,-19 18 0,1 17 15,18 1-15,-19 17 16,36-18 0,18 18-16,0-18 15,34 0-15,-34-17 16,53-18-1,-36 0-15,36-18 0,-54-17 16,18 0 0,-35 17-16,0-35 15,0 36-15,-35-19 16,18 19-16,-36 17 16,17 17-16,1 1 15,17 0-15,-17 17 0,17-18 16,1 36-16,17-35 15,0 0-15,17-1 0,19 1 16,-1-18-16,18-18 16,-35 1-16,17-1 15,-17 0-15,-1-35 16,-17 36 0,-17-18-16,17 17 15,-53 0-15,35 18 16,0 0-16,-35 36 15,18-19-15,17 1 0,-17 52 16,35-52 0,0 0-16,18 17 15,-1-17-15,36-18 16,-17 0-16,-1-18 16,-17 0-16,-1-17 15,-17 17-15,0-17 16,0 0-16,-35 0 15,17-1-15,-17 19 16,0 17-16,-1 0 16,1 0-16,18 35 15,-1-17 1,18 17-16,0-18 16,18 1-16,17 0 15,-18-18-15,36 0 16,-35-18-16,0 0 15,-18 1 1,0-18-16,-18 17 16,0 0-16,1 18 15,-1 0-15,0 18 16,1 0-16,17-1 0,0 18 16,0-17-1,0 0-15</inkml:trace>
  <inkml:trace contextRef="#ctx0" brushRef="#br1" timeOffset="-145692.049">21484 16439 0,'18'0'31,"-1"18"-15,1-18 0,0 0-1,-1 0 17,-34 0-17,17-18 1,-18 18-1,0-17 1,1 17-16,-1 0 16,1 0-16,-1 0 0,-17 35 15,35-17-15,-18 17 16,18 0-16,0 53 16,0-52-16,18-19 0,35 36 15,-18-35-15,35-18 16,-17 0-1,-17-18-15,-1 1 16,-18-19-16,1-17 16,-18 18-16,0 18 15,-18-19-15,1 1 0,-18 17 0,-18-17 16,17 17-16,-17 18 16,18 18-1,0 17-15,17 1 16,1 17-16,17-36 15,17 36-15,1-35 16,35-1 0,-18-17-16,-17 0 0,35 0 15,-36 0-15,1-17 16,0-19-16,-1 19 16,-17-1-16,-17-17 0,17 17 15,-36-35-15,1 36 16,17 17-16,-17-18 15,17 18-15,-34 18 16,34-1-16,0 1 0,1 17 16,17 1-16,0-1 15,17 0-15,1-35 16,17 18-16,0-18 0,18 0 16,-17 0-16,-1-18 15,-17 0-15,-18 1 16,0-18-16,-18-1 15,0 19-15,-17-1 16,0 18-16,17 0 16,0 0-16,-17 35 15,18-17-15,-1 17 16,18-17-16,35 17 16,0-35-16,18 18 15,-17-18-15,-1-18 16,-17 18-16,-18-35 15,0 17 1,-18-17-16,0 35 16,1-18-16,-1 18 0,-17-17 15,17 17-15,0 17 16,1-17-16,17 18 16,17 17-1,1-35-15,0 18 16,-36-18 46,18 17-62,-18-17 16</inkml:trace>
  <inkml:trace contextRef="#ctx0" brushRef="#br1" timeOffset="-141303.933">31715 14940 0,'0'18'47,"17"52"-31,-17 1-16,0-1 15,0 19-15,0 16 0,-17 19 0,17 17 16,-18-17-16,-17 122 15,17-157-15,1 17 16,17-36-16,-18 1 0,18 34 16,0-69-16,0-1 15,-18 18-15,18-35 16</inkml:trace>
  <inkml:trace contextRef="#ctx0" brushRef="#br1" timeOffset="-141024.555">31415 16210 0,'0'88'15,"35"18"1,-17-18-16,-1-35 0,19 53 15,-1-18 1,-17-70-16,-1 17 16,36-17-16,-35-18 15,-1-18 1,19-35 0,-36 18-16,17-36 15,-17 36-15,0 0 0</inkml:trace>
  <inkml:trace contextRef="#ctx0" brushRef="#br1" timeOffset="-140253.044">32050 15610 0,'18'0'16,"-1"-17"-1,1 17-15,35 0 16,-18-18 0,0 18-16,36 0 15,-36 0-15,18 0 16,-35 0-16,-1 18 15</inkml:trace>
  <inkml:trace contextRef="#ctx0" brushRef="#br1" timeOffset="-140063.413">32050 15734 0,'18'18'16,"34"17"-1,37-35 1,-1 0-16,-53 0 16,36 0-1,-54 0-15,-17-18 0</inkml:trace>
  <inkml:trace contextRef="#ctx0" brushRef="#br1" timeOffset="-139846.114">32173 15469 0,'0'53'16,"0"35"0,-17-52-16,17 52 15,-18-35-15,18-18 0,-18 18 16,18-18-16,0-17 15,18 0 1,-18-36-16,18 0 16</inkml:trace>
  <inkml:trace contextRef="#ctx0" brushRef="#br1" timeOffset="-139635.164">32279 15399 0,'0'17'0,"-17"72"15,-1-54-15,0 88 16,1-52-16,17-18 16,0 17-16,0-34 0,0-1 0,0 0 15,17-17-15,1 17 16</inkml:trace>
  <inkml:trace contextRef="#ctx0" brushRef="#br1" timeOffset="-138483.802">32226 15646 0,'0'-36'15,"0"19"1,0-1 0,0-17-1,0 17 1,0 1-16,18-1 15,-18-17-15,18-1 16,-1 1 0,-17-18-1,0 36-15,18 17 16,-18-18-16,0 53 31,0 0-31,0 1 0,-18 17 16,1 70-1,-1-52-15,-17 87 16,-1-87-16,19-18 0,-19 35 16,36-53-16,-17 1 15,17-19-15,17-34 32,1-54-17,0 36-15,-1 0 0,19-36 16,-19 36-16,1-1 15,17 1-15,-17 18 16,17 17-16,-17 0 16,-1 17-16,1 18 15,-18 36-15,0-53 16,0 17-16,0 18 16,0-18-16,0-17 15,0-1-15,0 1 16,0-36-1,0-17 1</inkml:trace>
  <inkml:trace contextRef="#ctx0" brushRef="#br1" timeOffset="-138345.117">32526 15893 0,'0'17'16,"0"36"-16,-18-18 15,18 1-15,0-1 16,0-17 0</inkml:trace>
  <inkml:trace contextRef="#ctx0" brushRef="#br1" timeOffset="-138211.007">32508 15699 0,'0'-18'16,"18"18"0,0 18-16</inkml:trace>
  <inkml:trace contextRef="#ctx0" brushRef="#br1" timeOffset="-137837.38">32614 15928 0,'-35'35'16,"17"18"-1,18-35-15,0-1 16,18-17-16,70 0 16,-70-17-16,17-1 15,18-17-15,-35 0 16,-1-36-1,-17 36-15,0-1 0,-17-69 16,17 69-16,-36-52 16,19 53-16,-1 17 15,1 18 1,17 71 0,0-36-16,0 18 0,17 70 15,-17-70-15,18 0 16,17 35-16,0-52 15,1 17-15,-19-36 16,-17 1-16,36 0 16</inkml:trace>
  <inkml:trace contextRef="#ctx0" brushRef="#br1" timeOffset="-137243.105">32879 16016 0,'-35'53'16,"17"18"0,18-36-16,0 0 15,18-17-15,-1-18 0,1 0 16,17 0-16,-17 0 0,17-18 16,-17 1-16,-1-19 0,1-34 15,0 34-15,-18-52 16,0 35-16,0 0 15,0-88-15,0 71 16,-18-36-16,0 88 16,-17 18-1,17 36-15,-17 69 16,18-34-16,17 88 16,0-71-16,52 53 15,-16-88-15,34 35 16,-17-53-16,0 1 15,-35-19-15,17-34 16,-17-1-16,-18-35 16,0 18-16,-18 0 15,0-1-15,18 19 0,-35-36 16,17 35 0,1 18-16,17 18 15,0 35 1,0-36-16,0 19 0,17 16 15,1-34 1,0 0-16,17-1 16,0 1-16,1-18 15,-19-18-15,36 1 16,-35-1-16,17 0 16,-17 18-16,-1 0 15,1 18 1,0-18-16,-1 35 15,1-35-15,-18 18 0</inkml:trace>
  <inkml:trace contextRef="#ctx0" brushRef="#br1" timeOffset="-136571.264">32120 16581 0,'-35'70'16,"35"-35"-16,0 18 0,0-17 0,35 34 15,1-35-15,-1 1 16,0-36-16,18 17 16,-18-17-16,1-53 15,-19 36-15,-17-18 16,18-36-16,-18 36 15,0-18 1,0 35-16,0 0 0,-18 18 16,18 18-1,0 0-15,18 35 16,0-18-16,-1 18 16,-17-18-16,18 36 15,0-54-15,-1 1 16,1-18-16,-1-18 15,-17-17 1,18 0-16,0-18 16,-18 35-16,17-17 15,1 35 1,0 0 0,-18 35-16,0-17 15,0 35-15,0-36 16,0 19-1,0-19-15,0 19 16,0-19-16,17-17 16,1-17-1,-18-1-15</inkml:trace>
  <inkml:trace contextRef="#ctx0" brushRef="#br1" timeOffset="-136449.124">32755 16810 0,'0'53'16,"0"-18"-16,0-17 0,0 35 16,18-18-1,-18-17-15</inkml:trace>
  <inkml:trace contextRef="#ctx0" brushRef="#br1" timeOffset="-136314.927">32773 16810 0,'0'-71'16,"0"36"-16,18 17 15,-1 18 1</inkml:trace>
  <inkml:trace contextRef="#ctx0" brushRef="#br1" timeOffset="-136149.222">32879 16828 0,'18'0'0,"34"17"15,1-17 1,36-17-16,-54 17 16,35-18-16,-52 18 15,-18-35-15</inkml:trace>
  <inkml:trace contextRef="#ctx0" brushRef="#br1" timeOffset="-135987.387">33020 16704 0,'18'71'16,"-18"-18"-1,17 52-15,-17-69 16,0 17-16,18 17 15,0-35-15,-18-17 0</inkml:trace>
  <inkml:trace contextRef="#ctx0" brushRef="#br1" timeOffset="-134885.18">33443 17074 0,'-17'-17'16,"-19"17"0,19 0-16,-1 17 0,1 1 15,17 0-15,17 17 16,1 0-16,35 1 15,-36-19-15,19 36 16,-19-35-16,1 17 16,-18-17-1,-35-1 1,17-17-16,0 0 0,-52 18 16,52-18-16,-35 0 15,36 0-15,-19 0 16,19-18-16</inkml:trace>
  <inkml:trace contextRef="#ctx0" brushRef="#br1" timeOffset="-132866.698">21519 14887 0,'-35'0'16,"18"0"-1,-19 36 1,19-36-16,17 17 0,-18 18 16,18-17-1,18 17 1,-1-35 0,1 0-16,17 0 0,-17 0 0,17-35 15,-17 17 1,-18 1-16,0-1 0,0 1 15,0-1-15,0 0 0,-18 18 16,0-17-16,1 17 0,-18 0 16,-18 17-16,35 1 15,0-18-15,1 18 16,17-1-16,17 1 16,1-18-16,17 0 15,-17 0-15,35 0 16,-36 0-16,1-18 15,17 1 1,-35-1-16,0 0 0,0 1 16,0-1-16,-17 0 15,-1 18-15,0 0 0,-17 0 16,18 0-16,-19 36 16,19-19-16,-1 36 15,36-18 1,-1-17-16,36-18 15,-18 0-15,18 0 0,0-35 16,0 0 0,-53 17-16,18 0 0,-36-35 15,-17 18 1,17 17-16,-17 1 16,-18 17-16,-17 0 15,34 17-15,19 1 16,-1 0-16,0 17 15,1 0-15,17 1 0,17 16 16,19-16-16,-1-36 16,71 35-16,-71-35 15,18 0-15,0-35 16,-18-1-16,-17 19 0,-1-18 16,1-54-1,-18 54-15,-35-18 16,17 18-16,-17 17 0,-36 1 15,36 17-15,0 0 16,-1 35-16,1-18 16,0 19-16,-18 34 15,53-34-15,0-1 0,18-17 16,-1-1-16,19 18 0,34-17 16,-35-18-16,36 0 15,-53-18-15,34-17 16,-52 18-16,18-36 15,-18 35-15,-18-35 16,1 35 0,-36-17-16,18 35 15,-36 0-15,1 35 16,17 36 0,35-18-1,36-18 1,17-17-16,18-1 15,-18 1-15,-17-18 16</inkml:trace>
  <inkml:trace contextRef="#ctx0" brushRef="#br1" timeOffset="-132611.307">21590 14870 0,'-18'-18'0</inkml:trace>
  <inkml:trace contextRef="#ctx0" brushRef="#br1" timeOffset="-132421.75">21590 14870 0,'0'0'0,"-35"35"0,52-53 16</inkml:trace>
  <inkml:trace contextRef="#ctx0" brushRef="#br1" timeOffset="-131476.264">21484 14817 0,'-17'0'16,"-1"0"-16,0 0 15,18 17-15,-35 19 16,35-19-16,0 1 15,0 35-15,18-36 16,-1 19-16,1-36 16,0 17-16,-1-17 15,1 0-15,-1 0 0,1 0 16,17-17 0,-17-1-16,0-17 15,-1 17-15,-17 1 0,18-36 16,-18 35-16,-18 0 15,18-17-15,-17 17 16,-1 18-16,0 0 16,-17 18-1,35 0-15,-18-1 16,18 1-16,-17 17 16,17-17-16,17 0 15,-17-1-15,18 1 16,0-18-16,-1 0 15,1-18 1</inkml:trace>
  <inkml:trace contextRef="#ctx0" brushRef="#br1" timeOffset="-130240.986">22084 15011 0,'18'0'0,"17"0"15,0-18 1,18 18-16,70-18 16,-34 18-16,87-17 15,-70-1-15,17 18 0,107-17 16,-124-1-16,140 0 16,-140 1-1,-18-1-15,54-17 16,-107 35-16,18-18 15,-36 18-15</inkml:trace>
  <inkml:trace contextRef="#ctx0" brushRef="#br1" timeOffset="-130020.048">23724 14781 0,'36'0'0,"52"0"15,-53 0-15,53 0 16,-35 0-16,35 18 16,-52 0-16,-19-1 15,-34 1-15,-19 0 16,1 17-16,-71 0 16,53-17-16,0-1 15,1 1-15,16-18 0,1 0 16</inkml:trace>
  <inkml:trace contextRef="#ctx0" brushRef="#br1" timeOffset="-128947.947">24818 14905 0,'-18'-35'15,"18"17"-15,-17-17 0,17 17 16,-18 0-16,0 1 0,18-1 0,-35 0 15,0 1 1,0 17-16,-1 17 0,19 1 16,-1 0-16,0 35 15,1-18-15,17 0 0,0-17 16,17 17-16,1 0 16,0-17-16,35 17 15,-36-35-15,18 0 16,1-17-16,-19-1 15,1-17-15,-18 0 16,-18-18 0,-17 35-16,-35-17 15,34 17-15,-34 18 16,17 18-16,0 17 16,35-17-16,18 52 15,0-35-15,53 18 16,0-35-16,35 17 15,-35-35-15,35 0 16,-35-17-16,18-36 16,-71 35-16,17-52 15,-34 34-15,-18-17 16,-18 18-16,-36 0 16,54 17-1,-18 18-15,-35 18 16,70-1-16,-17 19 0,18 34 15,34-34-15,54 34 16,-36-35 0,18-17-16,53 17 15,-53-35-15,35-17 16,-35-1-16,-18-17 16,-17-1-16,-18-34 15,-18 35-15,-35-36 16,18 53-16,-36-17 15,18 17-15,-52 18 16,69 18-16,-17 17 16,36-17-16,17 35 15,17-18-15,54 1 16,-36-19-16,71 1 16,-53-18-1,17-18-15,-34 1 16,-1-1-16,-35-17 15,-35-1 1,17 19-16,0-1 0,-17 0 16,0 18-16,0 0 15,17 18-15,-35 0 16</inkml:trace>
  <inkml:trace contextRef="#ctx0" brushRef="#br1" timeOffset="-127483.511">25224 14923 0,'35'0'31,"35"17"-15,1-17-16,0 0 0,87 0 16,-69-17-16,69 17 15,-87 0 1,-1-18-16,19 18 15,-54 0-15,-18 0 0</inkml:trace>
  <inkml:trace contextRef="#ctx0" brushRef="#br1" timeOffset="-127266.397">25841 14817 0,'18'0'15,"-1"17"1,19-17-16,69 18 15,-34 0-15,-1-18 0,-17 17 16,0-17-16,-17 18 16,-1 0-16,-17-1 0,-18 1 15,-18 17-15,0-17 0,-52 17 16,34-17-16,1-1 16,-35 1-16,52-18 15,36-18 1</inkml:trace>
  <inkml:trace contextRef="#ctx0" brushRef="#br1" timeOffset="-126693.344">26670 14764 0,'-35'17'16,"17"1"-16,0-18 15,1 53 1,17-18-16,17 36 16,-17-54-16,36 19 0,-19-1 0,36 0 15,-17-17-15,34-18 16,-35-18-16,18-17 15,-35 0 1,-18-1-16,18-34 16,-36 35-16,-53-36 15,36 53-15,-71-17 16,71 35-16,-53 0 16,70 18-16,-17 35 15,35-36-15,53 36 16,-36-35-16,72 35 15,-54-36-15,0-17 16,36 18 0,-36-18-16,-17 0 0,-1-18 15,1 1-15,-18-1 16,0 1-16,-18-1 0,-35-17 16,18 35-16,-18-18 15,36 18 1,-1 0-16,0 18 15,18-1-15,18 1 16,17-18-16,-17 18 16,35-18-16,-36 0 15,-17 17-15,18-17 0</inkml:trace>
  <inkml:trace contextRef="#ctx0" brushRef="#br1" timeOffset="-126365.881">26705 14799 0,'-35'0'16,"-36"18"-1,54-1-15,17 1 0,0 0 16,17 17-16,54 0 16,-36-35-16,53 18 15,-52-18-15,34 0 16,-34 0-16,-19 0 16,-17-18-16,-35-17 15,17 17-15,-17 1 16,0 17-16,-36 0 15,54 0-15,-19 0 0</inkml:trace>
  <inkml:trace contextRef="#ctx0" brushRef="#br1" timeOffset="-125915.334">27358 15028 0,'18'0'16,"-1"0"-16,1 0 15,17 0 1,0 0-16,-17 0 0,17 0 16,-17 0-16,17-17 15</inkml:trace>
  <inkml:trace contextRef="#ctx0" brushRef="#br1" timeOffset="-125759.015">27781 15028 0,'18'-17'16,"0"17"-16,52-18 15,1 18 1,-36-18-16</inkml:trace>
  <inkml:trace contextRef="#ctx0" brushRef="#br1" timeOffset="-125642.626">28258 14993 0,'17'-18'16,"1"18"-16,17 0 15,-17 0-15,17 0 16</inkml:trace>
  <inkml:trace contextRef="#ctx0" brushRef="#br1" timeOffset="-125503.957">28734 14993 0,'17'0'15,"19"0"1,-1-18-1</inkml:trace>
  <inkml:trace contextRef="#ctx0" brushRef="#br1" timeOffset="-125388.475">28875 14993 0,'-18'0'15,"18"-18"1</inkml:trace>
  <inkml:trace contextRef="#ctx0" brushRef="#br1" timeOffset="-123134.159">29704 14905 0,'18'-35'0,"-36"17"15,18 0-15,-53 1 16,35 17-16,-17 0 0,0 0 16,0 0-16,-36 53 15,36-36-15,-1 19 0,19-1 16,17 0-16,-18 36 15,36-54-15,-18 19 16,35-19-16,0 1 0,54-18 16,-37 0-16,1 0 15,36-53-15,-54 35 16,18-52-16,-53 34 16,0-34-1,0 17-15,-53 0 16,35 18-16,-70 17 15,53 0-15,-18 18 16,18 18-16,-1 0 0,-17 35 16,36-18-16,17 53 15,17-53-15,36 36 16,0-36-16,35 1 16,-52-19-16,69-17 15,-69 0-15,34-35 16,-34 0-16,-19-36 15,-17 36 1,-35-36-16,0 36 16,-36-18-16,36 35 15,-71 1-15,53 34 16,-35 19 0,53-1-16,-18 36 15,53-36-15,35 53 16,0-70-16,71 52 15,-71-52-15,71-1 16,-53-17-16,18-35 16,-36 18-16,0-54 15,-17 53-15,-36-70 16,18 53-16,-53-36 16,18 36-16,-53 0 15,35 35-15,-35 17 16,52 19-16,-16 17 15,34-36 1,36 54-16,17-54 16,53 36-16,-53-53 15,53 18 1,-35-18-16,18-35 16,-36 17-16,0-17 15,-35 0-15,-17-18 16,-18 35-16,-54 0 15,54 18-15,-18 0 0,-53 18 16,71 0 0,17-1-16,1 19 15,17-19-15,17 1 0,19 17 16,17-35-16,35 18 16,-35-18-16,-18 0 0,0-18 15,1 18-15,-1-35 16,-35 17-16,-18 18 15,1-17-15,-19 17 0,-52 0 16,53 17-16,-18 1 16,-18-1-16,54 1 15,-1 0-15,18 17 16,35-17 0,1-18-16,-1 0 0,18 0 0,0 0 15,-18-18 1,-17 0-16,-1 1 0,-17-1 15,0 0-15,-70-34 16,34 52 0,1 0-16,-53 17 15,53 1-15,-18 17 16,35 0-16,18-17 0,0 0 16,35 17-16,18 0 15,-17-17-15,-1-18 0,18 0 16,17 0-1,-17-53-15,-35 35 16,-18-52-16,0 34 16,-18-16-16,-17-19 15,0 36-15,-1-1 0,-52-17 16,35 53 0,18 0-16,-53 36 15,70-1-15,1 18 0,17 35 16,17-35-16,1 0 15,70 35-15,-35-35 16,0-35-16,53 17 16,-53-17-16,17-36 15,-52 0-15,-1-52 16,-34 35-16,-18-36 16,-1 36-16,1-1 15,0 1-15,-71-18 16,53 36-16,0 17 15,0 0-15,18 0 0,-53 35 16,52-17-16,19 17 16,-1 35-16,36-34 15,52 34-15,-17-52 16,53 17 0,-53-35-16,53 0 15,-53-35-15,-18 17 16,-17-17-16,-1 0 0,1-18 0,-36-18 15,1 36 1,-19 0-16,-52-1 16,35 19-16,-17-1 0,-36 18 15,35 18-15,36-1 16,-36 36-16,54-17 16,-1-19-16,71 54 15,-18-54-15,18 19 0,0-36 16,18 17-16,35-17 15,-53 0-15,-18-17 16,35-19-16,-70 19 16,18-1-16,-36-17 0,-17 0 15,0 35-15,-53-18 16,52 18 0,-17 0-16,-17 35 15,35-17-15,-1 35 16,36-18-16,53 18 15,-17-35-15,52-1 16,-53-17-16,53-17 16,-53 17-16,1-36 15,-36 19-15,0-19 16,0 19-16,-36-19 16,19 36-16,-1 0 15,-17 0 1,0 18-16</inkml:trace>
  <inkml:trace contextRef="#ctx0" brushRef="#br1" timeOffset="-117980.002">30374 16422 0,'0'-18'31,"18"18"0,-18 18-15,0-1-16,0 1 15,0 17-15,0 36 16,0-36-16,0 36 16,0-36-16,0 0 15,17-17-15,-17 17 0,18-17 16,-18 0-16,0-36 15,0 0 1,0 1-16</inkml:trace>
  <inkml:trace contextRef="#ctx0" brushRef="#br1" timeOffset="-117650.614">30127 16581 0,'18'0'16,"17"0"-1,-17-18 1,17 18-16,-17-18 0,17 1 16,-17-1-16,35-35 15,-53 35-15,35-17 16,-35 0-16,0 17 0,0 1 15,0-1 1,17 18 0,1 35-1,0-17-15,-1 0 16,1-1-16,17 18 16,-17-17-16,0 0 0,-1-1 0,1 1 15</inkml:trace>
  <inkml:trace contextRef="#ctx0" brushRef="#br1" timeOffset="-111496.455">11448 14587 0,'17'0'0,"-17"18"16,18 0-16,0-18 15,17 17 1,0-17-1</inkml:trace>
  <inkml:trace contextRef="#ctx0" brushRef="#br1" timeOffset="-110938.368">11536 14640 0,'0'0'0,"-18"-17"0,1 17 32,17-18-17,17 18 17,36 0-17,-18 0-15,71 0 16,-35 0-16,-18-18 0,35 18 15,0 0-15,106 0 16,-88 0-16,17 0 0,1 0 16,17 18-16,159 0 15,-159-1-15,18-17 16,-18 18-16,18-18 0,158-18 16,-158 18-16,123-17 15,-158 17 1,-1 0-16,53 0 15,-105 0-15,-18 0 0,35 0 16,-53 0-16,-17 0 16,17 0-16,-17 0 15</inkml:trace>
  <inkml:trace contextRef="#ctx0" brushRef="#br1" timeOffset="-110665.987">14940 14376 0,'53'17'0,"53"19"16,-18-19-1,-53-17 1,18 18-16,0 35 15,-18-18-15,-35-17 16,0 17-16,-17-17 16,-36-1-16,35 1 15,-17-18-15,0 0 16,-1 18-16,-16-18 16,34 0-16,-17 0 0</inkml:trace>
  <inkml:trace contextRef="#ctx0" brushRef="#br1" timeOffset="-110116.187">11730 14340 0,'0'-17'16,"-18"17"-1,-17 17 1,0 19-16,-54 34 16,19 1-16,35-36 15,-36 36-15,53-54 16,18 36 0,0-18-16,18-17 0,17 17 15,18-17-15,71 35 16,-54-18-16,-17 1 0,18-19 15,-18 18-15,-18 1 16</inkml:trace>
  <inkml:trace contextRef="#ctx0" brushRef="#br1" timeOffset="-107135.592">12453 13952 0,'-18'0'16,"18"-17"0,18 17-1,0 0-15,-1 0 16,19-18-16,17 18 16,-36-18-16,18 18 0,-17 0 15,0 0-15,17-17 16,-17-1-16</inkml:trace>
  <inkml:trace contextRef="#ctx0" brushRef="#br1" timeOffset="-106940.909">12541 13564 0,'0'53'16,"0"-17"-16,18 52 15,-18-35-15,18 70 16,-18-70-16,0 0 16,0-18-16,0 0 0,17 18 15,-17-35-15,18-18 16</inkml:trace>
  <inkml:trace contextRef="#ctx0" brushRef="#br1" timeOffset="-106323.404">12788 14129 0,'18'17'0,"-18"-34"31,-18 17-31,1-18 16,17 0-1,0 1-15,0-1 16,17 1-16,36-1 15,-18 18-15,-17 0 16,17 0-16,18-18 16,-35 18-16,0 0 15,-1-17-15,-34 17 32,-1 17-32,0 1 0,1-18 15,-19 35 1,1 18-16,35-35 15,0-1-15,35 1 16,-17 0-16,0-18 16,17 0-16,18-36 15,-36 36-15,1-17 0,0-1 0,-18-17 16,0 17 0,0 1-16,0-1 0,-18 0 15,0 18 1,18 18-1,0 17 1,18-17-16,0-1 0,35 1 16,-18-18-16,0 18 15,-17-18-15,-1 0 16,1 0-16,-36-18 16,1 18-16,-1-35 15,1 17 1,-1-35-16,0 18 15,18-18-15,-17 18 16,17-18-16,0 35 16,17 18-16,1-17 0,0 17 15</inkml:trace>
  <inkml:trace contextRef="#ctx0" brushRef="#br1" timeOffset="-105922.884">13264 14023 0,'-17'18'16,"17"-1"0,17-17-16,1 0 15,0 0-15,-1-17 16,1-1-16,-18 0 16,18 1-16,-1 34 31,-17 1-16,18 0-15,-18-1 16,18 18-16,-1-17 16,18 0-1,-17-1-15,0 36 16,-18-35-16,0 53 16,0-36-16,-18 0 15,0-17-15,-17-18 16,18-18-16,-1-17 15,0 0 1,18-1-16,0-17 16,18 18-16,0 17 0,34-35 15,-16 53-15,34-17 16,-34-1-16,-1 18 16</inkml:trace>
  <inkml:trace contextRef="#ctx0" brushRef="#br1" timeOffset="-105483.596">13899 13917 0,'18'-18'31,"0"1"-31,17-18 16,-35 17-16,18 0 0,-18 1 16,0 34-1,-18 19 1,18-1-16,0 0 16,18-17-16,-18-1 15,35 19 1,18-19-16,-36-17 15,19 0-15,-19-17 16,1-1 0,-18 0-16,0 1 15,-18-1 1,36 18 0,0 0-16,-1 18 15,1-1-15,35 1 16,-18 0-16,-17-1 15,17 1-15,0 0 16,-17-1-16</inkml:trace>
  <inkml:trace contextRef="#ctx0" brushRef="#br1" timeOffset="-105300.96">14340 13847 0,'0'0'16,"-35"17"-16,18 1 0,-19 35 16,19 0-1,17-36-15,0 36 16,17-53-16,19 18 16</inkml:trace>
  <inkml:trace contextRef="#ctx0" brushRef="#br1" timeOffset="-104698.993">14429 13899 0,'-18'18'16,"18"0"-16,0 17 15,18-35-15,17 18 16,-17-18-1,-1 0-15,18 0 0,-17-18 32,-18 0-32,0 1 15,0-1 1,0 0-16,0 36 16,18-18-1,-1 18 1,1-18-16,-18 17 0,35-17 15,-17 0-15,0 0 16,-18 18-16,17-18 16,1 0-16,-18 18 15,0-1-15,0 36 16,0-35-16,17 52 16,-17-52-1,0 35-15,0-18 16,0-17-16,0 0 15,0-36 1,-17-17 0,17-1-16,0-52 15,0 53-15,35-53 16,-17 52-16,35-17 16,-18 36-16,0 17 15,-17 0-15,17 35 16,-35-17-16,18 17 15,-36-17-15,-17 35 16,0-53-16,-18 35 16,17-35-16,-17 0 15</inkml:trace>
  <inkml:trace contextRef="#ctx0" brushRef="#br1" timeOffset="-104300.083">15011 13476 0,'0'53'15,"0"0"-15,-18 35 16,18-35-16,0 18 16,18 17-16,-1-53 15,1 0-15,17 1 16,-17-36-16,-18 17 15,35-34-15,-17-1 16,-18 0-16,17 1 16,1-36-16,-18 18 0,-18-18 15,18 35-15,-17 18 16,-1 0-16,1 18 16,17 17-1,0 0-15,17 0 0,-17 1 16,53 17-1,-35-18-15,52 0 0,-34-35 16,16 18 0,-34-18-16,17 0 15,-17 0-15,-18-18 16,-18 18-16,-17 0 16</inkml:trace>
  <inkml:trace contextRef="#ctx0" brushRef="#br1" timeOffset="-103547.606">15416 13970 0,'-17'0'16,"-19"18"-16,36-1 16,18-17-16,0-17 15,-1 17-15,1-18 0,53-17 16,-54-1 0,36 1-16,-35 18 15,17-1-15,-17 18 16,-1 18-1,-17 52 1,0-52-16,0-1 16,0 1-16,0 17 15,-17-17-15,-19 0 16,1-1-16,-71 1 16</inkml:trace>
  <inkml:trace contextRef="#ctx0" brushRef="#br1" timeOffset="-102970.392">11254 15416 0,'0'71'15,"0"0"-15,0-1 0,17 159 16,-17 54 0,0-125-16,0-17 0,0 124 15,-17-71 1,34-35-1,1-89-15,0-34 0,-18-19 16,17-17 0</inkml:trace>
  <inkml:trace contextRef="#ctx0" brushRef="#br1" timeOffset="-102740.967">11060 16969 0,'35'123'16,"-17"-52"-16,17 34 15,-18-52-15,19 0 16,-19-17-16,1-19 16,0-17-16,-1 0 0,1 0 15,0-17-15,-1 17 0,36-36 16,-35 19-16,17-36 15,-35 17-15</inkml:trace>
  <inkml:trace contextRef="#ctx0" brushRef="#br1" timeOffset="-102380.683">11024 15734 0,'0'-18'0,"18"1"15,-18-19-15,18-34 16,-1 35-16,1-18 16,0 0-16,17 0 0,-18 17 15,19-34-15,-19 52 16,1 1-16,0 17 0,-18-18 16,17 36-16,-17 17 15,18 35 1,-18-34-16,18 17 0</inkml:trace>
  <inkml:trace contextRef="#ctx0" brushRef="#br1" timeOffset="-99128.107">11624 15716 0,'0'18'15,"0"0"-15,18 17 16,-1 53-16,1-35 16,-18 0-16,18 0 0,-18-18 15,17 36 1,-17-54-16,0 1 0,0 0 16,0-36-1,0-17 1,0-1-16,0 19 15,36-36-15,-19 17 16,18 19 0,-17 17-16,0 0 0,17 35 15,-17 36 1,-18-36-16,17 36 16,-17-36-16,0-18 0,0 19 15,18-36-15,-18 17 16,18-52-1</inkml:trace>
  <inkml:trace contextRef="#ctx0" brushRef="#br1" timeOffset="-99000.066">11994 16051 0,'-17'53'15,"34"-17"-15,-17-19 0,0 19 16,18-19-16,0-17 15,-1 18-15</inkml:trace>
  <inkml:trace contextRef="#ctx0" brushRef="#br1" timeOffset="-98883.028">12012 15963 0</inkml:trace>
  <inkml:trace contextRef="#ctx0" brushRef="#br1" timeOffset="-98521.103">12171 16104 0,'-18'53'16,"18"-17"-1,18-19 1,-1-17-16,19 0 16,-19-17-16,1-1 0,0-35 15,-1 18 1,-17-1-16,0-34 16,-17 35-16,-1-36 15,0 36-15,-17-36 16,17 54-16,1-1 15,17 0-15,0 36 16,0 17-16,17 36 16,1-18-16,35 52 15,-35-52-15,17 36 16,0-54-16,18 18 16,-35-36-16,-1-17 15,19 0 1</inkml:trace>
  <inkml:trace contextRef="#ctx0" brushRef="#br1" timeOffset="-97909.605">12453 16069 0,'-18'0'16,"1"18"-16,-1 17 16,18 0-16,0 18 15,18-35-15,-18-1 0,17 1 16,19-18-16,-19 0 15,1-18-15,0 1 16,-18-1-16,0 1 0,0-54 16,0 36-16,0-36 15,-18 18-15,0-17 16,18 17-16,-35-35 16,17 52-16,1 1 15,-1 35 1,18 53-1,0 0-15,0 0 0,35 53 16,-17-54 0,0 19-16,35 17 0,-18-35 15,-17-35-15,52 17 16,-17-17 0,-35-18-16,-1-18 0,-17 0 15,18-17-15,-18 0 16,-18 17-16,18 1 15,-17-19-15,-1 19 0,18-1 16,-18 18-16,18 18 16,0-1-16,36 1 15,-19 0-15,36-1 16,-35-17-16,17 0 16,-17 0-16,17 0 15,-17 0 16,-18-17-31,0-1 16,17 36 0,1-1-16,0 1 0,35 35 15,-36-36 1,36 19 0,-35-36-16,-1 17 0,1 1 15</inkml:trace>
  <inkml:trace contextRef="#ctx0" brushRef="#br1" timeOffset="-97253.064">11818 16739 0,'-18'36'16,"18"-1"-1,0 0-15,18 71 16,-18-71-16,18 1 0,-1-1 16,19-18-16,17 1 15,-36-18-15,1 0 0,17-18 16,-17 1-16,-1-36 16,-17 18-16,0-18 15,0 35-15,-17 0 16,17-17-16,-18 35 15,18 18 1,18 17 0,-1 18-1,-17-35-15,36 17 16,-36-17-16,17-1 0,19 1 16,-19-18-1,1 0-15,-18-18 0,0 1 16,17-36-1,-17 35-15,0 0 0,18-17 16,0 17 0,-1 18-1,1 18-15,-18 0 16,18 17 0,-18 0-16,17-17 15,-17 0-15,18-18 0,17 0 16,-17 0-1</inkml:trace>
  <inkml:trace contextRef="#ctx0" brushRef="#br1" timeOffset="-97131.137">12383 16916 0,'0'17'16,"0"1"-16,17 0 15,-17-1-15,18 1 16,-1-18-16</inkml:trace>
  <inkml:trace contextRef="#ctx0" brushRef="#br1" timeOffset="-96978.449">12400 16757 0,'0'18'15,"18"-18"1,-1 0-16</inkml:trace>
  <inkml:trace contextRef="#ctx0" brushRef="#br1" timeOffset="-96868.192">12559 16828 0,'18'0'16,"-1"-18"-1,1 18-15,17-18 16,-17 18-16,-1-17 15,1 17-15</inkml:trace>
  <inkml:trace contextRef="#ctx0" brushRef="#br1" timeOffset="-96530.013">12577 16651 0,'0'18'16,"17"52"-16,-17-17 15,35 35-15,-17-35 16,17 0 0,1-17-16,-1-19 15,-17 1-15,-1-18 16,1 0-16,-1-18 0,1 1 16,0-1-16,17-17 15,0 17 1,-17 18-16,17 35 15,-35-17-15,18 17 16,0 0-16,-18 1 16,-18-19-16,-17 1 15,-1 0-15,-17-18 16,36 0-16,-19-18 16,19 0-1</inkml:trace>
  <inkml:trace contextRef="#ctx0" brushRef="#br1" timeOffset="-96401.479">13247 16969 0,'-18'0'15,"1"0"-15</inkml:trace>
  <inkml:trace contextRef="#ctx0" brushRef="#br1" timeOffset="-89217.591">20391 10478 0,'17'0'16,"18"0"-1,1 0 1,-1 0-16,89 0 16,-54 0-16,18 0 0,124 0 15,-71-18-15,159-17 16,-124 17-16,195 0 16,-177 1-16,229 17 15,-211-18 1,246 18-16,-228 0 15,264 0-15,-230 18 16,18-18-16,-17 0 16,17 0-16,-17 0 0,246 0 15,-52 0 1,-247 0-16,-18 17 0,-18 1 16,141 0-16,-193-1 15,123 19-15,-159-19 16,0 1-16,36-1 15,-89-17-15,0 18 16,-70-36 0</inkml:trace>
  <inkml:trace contextRef="#ctx0" brushRef="#br1" timeOffset="-88944.317">27869 10072 0,'18'17'0,"0"1"0,17-18 15,36 35 1,-36-17-16,71 35 16,-53-18-16,52 18 15,-69-18-15,34 18 16,-70-35-16,0 17 15,-17-35-15,-89 36 16,35-36-16,1 17 16,-1 1-16,1-1 0,-54 36 15,71-35-15</inkml:trace>
  <inkml:trace contextRef="#ctx0" brushRef="#br1" timeOffset="-87887.392">20673 10160 0,'-18'0'15,"1"18"-15,-19-1 0,1 19 16,-53 16-1,35-16-15,0-19 0,-18 36 16,36-35-16,17 17 16,18-17-16,18 35 15,17-36-15,71 36 16,-53-35 0,0 0-16,71 35 15,-72-36-15,1 1 16,-17-1-16</inkml:trace>
  <inkml:trace contextRef="#ctx0" brushRef="#br1" timeOffset="-87048.334">19350 10989 0,'0'18'31,"0"17"-15,0 0-16,18 1 0,-1 52 16,-17-18-16,18 89 15,-1-53-15,-17 123 16,-17-88 0,-1 177-16,1-142 15,-1 177-15,0-194 16,1 70-16,-1-141 15,18 36 1,0-54-16,0 36 16,0-53-16,0 35 15,0-53-15,0 1 16,0-19-16,18 19 16</inkml:trace>
  <inkml:trace contextRef="#ctx0" brushRef="#br1" timeOffset="-86792.71">19156 13494 0,'0'70'15,"17"-34"-15,1 34 16,0-17-1,-1-18-15,-17 1 0,18-19 0,0 19 16,-1-19 0,1 1-16,0-18 0,-1 0 15,19-18 1,-19 1-16,-17-36 16</inkml:trace>
  <inkml:trace contextRef="#ctx0" brushRef="#br1" timeOffset="-86358.904">19085 11201 0,'0'-53'15,"36"0"1,-19 18-16,36-54 16,-18 54-16,-17 0 15,35-36-15,-35 54 16,-1-1-16,1 36 16,0 70-16,-1-53 15,18 71-15,-17-71 16,35 36-1,-18-54-15,-17 1 16,0 0-16,-1-1 0</inkml:trace>
  <inkml:trace contextRef="#ctx0" brushRef="#br1" timeOffset="-85430.226">4057 10901 0,'-18'17'16,"18"19"-1,18-19 1,17 1-16,53-18 15,-35 0-15,36 0 0,87-35 16,-70 17-16,35 0 16,176-17-16,-140 35 15,-1 0-15,1 18 0,-1-1 16,159 19 0,-176-19-16,35 1 0,-18-18 15,18 18-15,0-18 0,159 0 16,-177-18-16,124-17 15,-176 35-15,123-36 16,-159 19-16,0 17 16,-17 0-1,-36 0-15,-17 0 16,-18 17-16</inkml:trace>
  <inkml:trace contextRef="#ctx0" brushRef="#br1" timeOffset="-85150.751">8414 10619 0,'88'35'15,"0"18"1,0 0-1,-52-36-15,52 36 16,-18-17-16,-52-1 16,0-18-16,-18 1 0,0 0 15,-18-1-15,-35 1 16,18 0-16,-53-18 16,17 17-1,36-17-15,-18 0 16</inkml:trace>
  <inkml:trace contextRef="#ctx0" brushRef="#br1" timeOffset="-84513.096">4286 10724 0,'-17'0'16,"-1"0"0,0 18-16,-35 0 15,18-18-15,-18 17 16,18 1-1,0 0-15,-1-1 16,1 1-16,-18 17 16,18-17-16,17 17 0,1 36 15,34-54-15,54 19 16,-18-36 0,0 17-16,53-17 15,-71 18-15,18 0 0,-18-1 16</inkml:trace>
  <inkml:trace contextRef="#ctx0" brushRef="#br1" timeOffset="-81849.283">3351 11412 0,'-17'-17'16,"17"34"-1,0 19 1,0-1-16,17 0 0,-17 18 15,18 71-15,0-36 16,-18 123-16,0-87 16,17 35-16,-17 193 15,0-158-15,0 1 0,18 157 16,-18-211 0,0 71-16,18-124 15,-18 53-15,17-70 16,-17-18-16,0 0 15,0-18-15,0 0 0,18 1 16,-18-19-16</inkml:trace>
  <inkml:trace contextRef="#ctx0" brushRef="#br1" timeOffset="-81591.852">3193 14305 0,'0'88'16,"17"1"-16,36-19 16,-35-52-1,-1-18-15,36 0 16,0-36-1,-35 1-15,35-18 16,-35 18-16,-1 0 0,-17 17 16,18-17-16</inkml:trace>
  <inkml:trace contextRef="#ctx0" brushRef="#br1" timeOffset="-81130.884">3122 11800 0,'-35'0'16,"17"0"-1,18-17 1,18-1-16,35-70 15,-18 35-15,0 0 16,18-70-16,-18 70 16,18-35-16,-35 52 15,17-17 1,-17 53-16,0 0 16,-18 36-16,17 17 0,1 70 15,17-17 1,-17-53-16,17 0 15</inkml:trace>
  <inkml:trace contextRef="#ctx0" brushRef="#br2" timeOffset="-57712.608">27587 2522 0,'0'-17'32,"-17"17"-17,-1-18-15,0 18 0,1 0 16,-19 0-16,1 0 15,-18 0-15,18 0 0,-18 0 16,0 18-16,0-18 0,-70 17 16,70 1-1,-18-18-15,-70 18 0,71-18 16,-1 17-16,-88 1 16,-17-18-1,105 18-15,-17-18 0,0 0 0,-106 0 16,88 17-1,-123-17-15,123 0 16,-18 0-16,-87 0 16,87 18-16,18-18 0,-140 0 15,140 0-15,-124 0 16,-17-18 0,142 18-16,-19 0 15,1 0-15,-124-17 16,123-1-16,18 0 15,-17 18-15,-1-17 0,19-1 0,-19 0 16,1 18-16,-1-17 16,18 17-16,-17-18 0,-1 18 15,1 0-15,0 0 0,-142 0 16,141 0-16,-122 0 16,122 0-1,1 0-15,-124 0 16,123 0-16,-140 0 15,140 0-15,-140 0 16,122 0-16,-105 0 16,106 0-16,-123 18 15,140-18-15,-123 0 16,142-18-16,-125 0 16,107 18-16,-71 0 15,106 0-15,17 0 16,-70 36-16,53-19 15,52 1 1,1 0-16,17-1 0,1 1 16,17 0-16,0 17 15,17-35 1,1 35 0,0-17-16,-1-1 0,19 36 15,-19 18 1,1-36-16,17 53 15,-17-35-15,-18 0 0,17 0 16,1 53-16,-18-53 16,0 70-1,18-70-15,-18 0 0,0 18 16,0-18-16,17 88 16,-17-88-16,0 17 0,18 1 15,-18 17-15,0 71 16,18-89-16,-18 18 0,0-17 15,0 17-15,17 53 16,-17-52-16,0-19 16,0 18-16,0 71 15,0-71-15,0 0 16,0 1-16,0 69 16,0-69-16,0-1 0,18 88 15,-18-17 1,0-89-16,0 19 0,0 69 15,0-69-15,0-19 16,-18 18-16,18 71 16,-17-71-16,17 53 15,0-52-15,0 52 16,0-71-16,17 71 16,-17-70-16,0 70 15,18-70-15,-18 70 16,18-71-16,-18 71 15,17-70-15,-17 52 16,0-52 0,0 52-16,18-52 15,-18 52-15,0-52 16,18-18-16,-18 53 16,17-36-16,-17-17 0,18 0 15,-1 0-15,-17 0 16,0-18-16,18 53 15,0-52-15,-1 34 16,-17-34-16,18 34 16,-18-52-16,0 52 15,0-34-15,0 16 16,0-34-16,0 35 16,0-18-16,0 1 15,0-1-15,18 0 16,-18-17-16,0 17 15,17-35 1,1 35-16,0-17 16,34 0-16,-16-1 15,34 1-15,-17-18 16,53 18-16,-53-18 16,70 0-1,-52 0-15,70 17 16,-53-17-16,53 0 15,-52 0-15,69 18 16,-87-18-16,88 17 16,-89-17-16,89 18 15,-88 0-15,17-18 16,0 17-16,-18-17 0,19 0 16,-1 18-16,-18-18 15,107 0-15,-89 18 0,0-18 16,0 0-16,89 0 15,-89 0-15,18 0 16,-18 0-16,18 0 0,88 0 16,-88 0-16,-18 0 15,106-18-15,-88 18 16,88 0 0,-88-18-16,88 18 15,-106-17-15,106-1 16,-106 0-16,88 18 15,-87-17-15,87-1 16,-88 1-16,89-1 16,-89 0-16,18 1 15,52-19-15,-69 19 16,69-1-16,19-17 16,-107 35-16,89-18 15,0 1 1,-89-1-16,19 18 15,52-18-15,17-17 16,-69 35-16,-19-18 16,89 18-16,-18 0 15,53 0 1,-71 18 0,1-18-1,-53 18-15,70-18 16,-71 0-16,1 0 0,87 0 15,-87 0-15,17 0 16,71 0-16,-88 17 16,-1-17-16,89 18 15,-89-18-15,72 18 16,-72-18-16,54 17 16,-54-17-16,54 18 15,-72-18-15,37 0 16,-54 17-1,0-17-15,1 0 0,-19 0 16,18 0 0,-17 0-16,0-17 0,-1 17 0,19-35 15,-19 17 1,1 0-16,-18-17 0,18 17 16,-18-70-16,0 53 15,0-71-15,0 53 16,0 0-16,-18-88 15,18 88-15,-18-17 0,18-89 16,0 88 0,-17-17-16,17-71 15,0 54-15,0 16 0,-18 1 16,18-18-16,-18-88 16,18 88-16,0 18 0,-17-18 15,17 18-15,-18-123 16,0 122-16,1-16 15,-1-90-15,1 90 16,-1 16-16,18 1 0,-35-106 16,35 106-16,-18-106 15,0 106 1,18 0-16,-35-124 16,17 124-16,18-18 0,-35-106 15,35-17 1,-18 123-16,18-17 15,0 17-15,-17 0 0,17-123 16,-18 123-16,1-106 16,17 106-16,0-105 15,17 105-15,-17-106 16,18 124-16,-18-124 16,17 124-16,-17-124 15,0 124-15,-17 0 16,17 0-16,-18-36 15,18 71-15,-17 18 16,17-35-16,0 34 16,-18 1-16,18 0 15,-18 17-15,18 1 0,-17 17 16,-1 0 0,0 0-16,1 0 15,-19 17-15,1 1 16,0-1-1,17 1-15,-35 17 16,18-17-16,0 0 0,-18 17 16,18-17-1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">18344 4304 0,'0'0'0,"18"-18"16,0 1-1,17-1-15,0 0 16,1-17-16,16 0 16,1 0-16,71-54 15,-54 54-15,1 0 0,-18-1 16,0 1-16,17 0 15,-52 17-15,-36 18 16</inkml:trace>
  <inkml:trace contextRef="#ctx0" brushRef="#br0" timeOffset="2291.354">18609 3845 0,'-18'18'15,"-52"52"1,17-17-16,-53 53 16,53-53-1,18 0-15,-18 35 16,35-52-16,18-1 0,18-18 0,17 19 15,71-19 1,-35-17-16,-18 0 0,17-17 16,36-1-16,-53 18 15,17-18 1</inkml:trace>
  <inkml:trace contextRef="#ctx0" brushRef="#br0" timeOffset="40701.863">8643 8431 0,'-18'0'31,"1"0"-15,34 0 31,19-17-32,-19 17-15,19-18 0,69-17 16,-52 17 0,18-17-16,-1 17 15,19-17-15,-19 0 0,71-18 16,-70 35-16,-1-35 16,-34 36-16,-1-1 15,-35 0-15</inkml:trace>
  <inkml:trace contextRef="#ctx0" brushRef="#br0" timeOffset="41100.423">8925 8043 0,'-53'36'16,"-17"17"-16,17-18 15,-35 35-15,0 1 16,35-36-16,0 18 16,35-18-16,0-17 15,18 0-15,53 17 16,0 0-16,71 1 16,-71-19-16,17-17 15,1 18-15,52-18 16,-52 0-1,-54 17-15</inkml:trace>
  <inkml:trace contextRef="#ctx0" brushRef="#br0" timeOffset="181813.706">4216 17057 0,'-18'0'0,"18"17"63,18 19-47,-18 17-1,17 35-15,-17-35 16,0 70-16,0-35 15,18 71-15,-18-71 16,18 53 0,-18-88-16,0 0 0,17 18 15,1-36-15,0 0 16,-1-35-16,1-35 16</inkml:trace>
  <inkml:trace contextRef="#ctx0" brushRef="#br0" timeOffset="182298.236">3898 17251 0,'0'17'16,"-17"-17"0,34-17-1,18-1 1,1-35-16,17-17 16,-18 17-16,18 0 15,-35 18 1,-1 17-16,1 0 15,17 18 1,0 36 0,-17-1-16,35 18 15,-35-18-15,17-17 0,18 35 16,-36-36-16,19 1 16</inkml:trace>
  <inkml:trace contextRef="#ctx0" brushRef="#br0" timeOffset="183586.221">13811 16880 0,'0'-17'16,"0"34"15,0 36-31,18 0 15,-18 0-15,18 88 16,-18-17-16,0-54 16,0 1-16,0-18 0,0 17 15,0-17-15,0 18 16,0-1-16,17-17 16,1-35-1,-1-18-15,1-18 16,-18 1-16</inkml:trace>
  <inkml:trace contextRef="#ctx0" brushRef="#br0" timeOffset="183984.96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-156013.701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-155753.25">30956 6421 0,'18'0'16,"-18"-18"-16,18 18 16,-1 0-16,18-18 0,54-17 15,-54 35-15,18-18 16,-36 1-16,19 17 15,-54-18-15,0 0 16</inkml:trace>
  <inkml:trace contextRef="#ctx0" brushRef="#br0" timeOffset="-155572.259">31115 6138 0,'18'71'15,"-1"17"1,-17-53-16,18 71 16,-18-71-16,0 18 0,18 18 15,-18-36-15,17-17 16,1 0 0</inkml:trace>
  <inkml:trace contextRef="#ctx0" brushRef="#br0" timeOffset="-155089.479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-154667.405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-153988.525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-149423.647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-148931.265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-145494.956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-144211.545">29492 5997 0,'0'-17'31,"-17"17"32,-1 0-48,-17 0-15,17 0 0,0 17 16,-17-17-16,-35 18 16,34 0-16,19-18 0,-19 17 15,19-17-15</inkml:trace>
  <inkml:trace contextRef="#ctx0" brushRef="#br0" timeOffset="-143500.643">29757 6773 0,'0'0'0,"17"0"16,19 0-1,70-35 16,-89 17-31,36 18 16,-53-17-16</inkml:trace>
  <inkml:trace contextRef="#ctx0" brushRef="#br0" timeOffset="-135226.277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-127627.218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-127110.371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-126589.874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-118625.142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-101920.039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-101406.883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-100934.133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-97765.475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-86315.325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-68784.954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-64425.4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-59927.339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-59197.361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-58950.871">32226 15469 0,'-35'0'16,"17"18"0,1 17-16,17 1 15,17-1-15,1-18 16,0 1-16,17 35 15,-17-53-15,17 35 16,-35-17-16,17 0 16,-34-18-16,-18 0 15,17 0 1,0-18-16</inkml:trace>
  <inkml:trace contextRef="#ctx0" brushRef="#br0" timeOffset="-58775.104">32403 15593 0,'17'0'15,"1"0"-15,0-18 16,-1 18-16,-17-17 16,18 17-16,-18-18 15,0 0 1,0 1-16,0-1 0,0 0 15</inkml:trace>
  <inkml:trace contextRef="#ctx0" brushRef="#br0" timeOffset="-58618.566">32473 15346 0,'0'17'31,"0"1"-31,0 35 16,0-18-16,18 54 15,-18-54-15,17 18 16,-17-18-16,18 18 15,0-53-15,17 18 16,-35-1-16,18-17 16</inkml:trace>
  <inkml:trace contextRef="#ctx0" brushRef="#br0" timeOffset="-58424.761">32632 15699 0,'0'0'0,"0"17"16,18 19-1,-1-36-15,1 17 0,35-17 16,-36 0-16,36 0 16,-53-17-1,18-1-15,-18 0 16,-18-17-16,-17 0 16,17 17-16,-52 0 15,52 1-15</inkml:trace>
  <inkml:trace contextRef="#ctx0" brushRef="#br0" timeOffset="-58012.954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-57818.451">33426 15222 0,'0'36'15,"0"-1"-15,-18 53 16,0-35-16,1 0 16,-18 70-1,17-70-15,0 71 16,1-71-16,-1 35 16,-17-70-16</inkml:trace>
  <inkml:trace contextRef="#ctx0" brushRef="#br0" timeOffset="-57324.092">31485 16245 0,'18'-35'16,"0"18"-1,-1 34 1,1 107-1,0-1 1,17 71 0,-17-88-1,-18-35 1,0-36-16,17 0 0</inkml:trace>
  <inkml:trace contextRef="#ctx0" brushRef="#br0" timeOffset="-57112.216">31873 16193 0,'0'88'15,"0"-35"-15,18 70 16,-18-70-16,18 70 15,-1-70-15,19 71 16,-36-89-16,-18 0 16</inkml:trace>
  <inkml:trace contextRef="#ctx0" brushRef="#br0" timeOffset="-56955.98">31609 16686 0,'35'-17'16,"0"17"-16,18-18 16,-17 0-16,-1 18 15,35-17-15,-52 17 16,0 0-16</inkml:trace>
  <inkml:trace contextRef="#ctx0" brushRef="#br0" timeOffset="-56593.83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-56188.996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-55894.10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-55733.472">32932 16563 0,'0'-18'16,"17"18"0,19 18-16</inkml:trace>
  <inkml:trace contextRef="#ctx0" brushRef="#br0" timeOffset="-55300.366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-55072.149">33055 16898 0,'18'53'16,"-18"-35"-16,0 35 15,0-18-15,0-18 16,18 36 0,-36-53-16</inkml:trace>
  <inkml:trace contextRef="#ctx0" brushRef="#br0" timeOffset="-45772.782">31503 7832 0,'18'-18'46,"17"18"-30,-17 0-16,17 0 0,35 0 16,-17 0-16,71 18 15,-54-1-15,107-17 16,-71 18 0,-18-18-16,106 0 15,-106 0-15,0 0 16,-52 0-16,-36 18 0,0-1 15</inkml:trace>
  <inkml:trace contextRef="#ctx0" brushRef="#br0" timeOffset="-44386.933">29916 10989 0,'17'0'31,"54"0"-15,-18 0-16,17 0 0,89 0 16,-71 0-1,0-18-15,71 18 16,-18 18-1,-88 0-15,18-1 16</inkml:trace>
  <inkml:trace contextRef="#ctx0" brushRef="#br0" timeOffset="-43781.965">31609 12947 0,'88'0'16,"-35"0"-16,35 0 15,0 0-15,1 18 0,16-18 16,19 17-16,-1-17 0,142 18 16,-142-18-1,1 18-15,88-18 16,-142 0-16,-35 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16:56.19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2011 3369 0,'-35'0'16,"52"0"15,36 0-16,-18 18-15,1-18 16,34 17 0,-52 1-16,17 17 15,-17 1-15,-18-19 0,0 18 16,0 1-16,-18 17 0,-17 17 16,17-17-16,-35 18 15,18-18-15,17-18 16,1 0-16,17 0 15,0 18-15,0-35 16,17 0-16,36 17 16,-17-35-16,-1 18 0,18-18 15,-36 0 1,1 0-16,17 0 16,-35-18-16,0 0 15</inkml:trace>
  <inkml:trace contextRef="#ctx0" brushRef="#br0" timeOffset="217.586">1905 3898 0,'53'18'0,"35"-18"16,18-18 0,-18 1-1,-53 17-15,18-18 16,-35 18-16</inkml:trace>
  <inkml:trace contextRef="#ctx0" brushRef="#br0" timeOffset="651.182">2434 3016 0,'0'-17'0,"18"17"15,17 0-15,18-18 16,-18 18-16,53-18 16,-52 1-16,-1 17 15,-17 0-15,-1-18 0,1 18 16</inkml:trace>
  <inkml:trace contextRef="#ctx0" brushRef="#br0" timeOffset="839.685">2522 2981 0,'0'35'0,"0"18"15,0-18-15,0 36 16,0-36-16,0 1 15,18 34-15,0-52 16,-1-1-16,19 1 16,-1-18-16,18 0 15,-36 0-15,1 0 16</inkml:trace>
  <inkml:trace contextRef="#ctx0" brushRef="#br0" timeOffset="1184.997">2893 3069 0,'17'18'16,"-17"17"0,0 0-1,0 1-15,0-19 16,0 1-16,0 17 0,0 0 15,0-17 1,18-18 0</inkml:trace>
  <inkml:trace contextRef="#ctx0" brushRef="#br0" timeOffset="1558.299">2999 2963 0,'17'-17'0,"19"-1"31,-19 18-31,18 0 16,-17 0-16,0 0 0,-1 18 15,1-18 1,0 35-16,-18-17 15,17 35-15,-17-18 16,18 35-16,-18-34 16,18 34-1,-1-35-15,-17 1 16,0-19-16,-17-17 16,-1 0-1,-35 0 1,35 0-16,1-17 15,-1 17-15,0 0 16,1 0-16,-1 17 16</inkml:trace>
  <inkml:trace contextRef="#ctx0" brushRef="#br0" timeOffset="2887.067">3493 2928 0,'0'-18'0,"-18"18"15,18 18 1,0 17 0,-18 1-16,18-1 0,0 0 0,18 18 15,0 18 1,-1-36-16,1-17 0,17 34 16,0-52-16,-17 18 15,0-18-15,17 0 16,-17-18-16</inkml:trace>
  <inkml:trace contextRef="#ctx0" brushRef="#br0" timeOffset="3060.051">3722 3034 0,'0'18'0,"0"-1"15,0 1-15,0 17 0,17 0 16,-17 1-16,18-1 15,0-17-15,-1-1 16,1-17 0</inkml:trace>
  <inkml:trace contextRef="#ctx0" brushRef="#br0" timeOffset="3275.298">3881 2875 0,'17'18'0,"54"17"16,-36 0-1,-17 1-15,-1-19 16,-17 19-16,18 34 16,-18-35-16,-18 36 15,1-36-15,-1 0 16,18-17-16,-18 0 15</inkml:trace>
  <inkml:trace contextRef="#ctx0" brushRef="#br0" timeOffset="3710.219">4339 3651 0,'35'0'31,"-17"0"-31,17 0 16,-17 0-16,17 0 0,-17 0 15,17 0-15</inkml:trace>
  <inkml:trace contextRef="#ctx0" brushRef="#br0" timeOffset="3830.436">4357 3863 0,'35'18'16,"-17"-18"-16,52-18 16,-34 18-16,16-35 15</inkml:trace>
  <inkml:trace contextRef="#ctx0" brushRef="#br0" timeOffset="4593.039">5151 3422 0,'0'-35'16,"0"17"-1,0 36 1,0 17-16,-18 71 16,0 17-16,1-52 15,17-1-15,0-17 0,0 0 16,17 18-16,1-36 16,0-17-16,-1-1 0,1 1 15,35-18-15,-18-18 16,0-17-16,-17 0 15,0-1 1,-1 19-16,1-1 16,0 36-16,17 17 15,-18 0-15,19 1 16,17-19 0,-18-17-16,-17 0 15,17 0-15,0-35 16,-17 17-16,-1-70 15,-17 53-15,-17-18 0,-19-35 16,1 53-16,18-18 16,-1 17-16,0 1 0,1 17 15,-1-17-15,18 18 16,0-1-16</inkml:trace>
  <inkml:trace contextRef="#ctx0" brushRef="#br0" timeOffset="4921.482">5715 2999 0,'0'-18'16,"18"18"-16,-1-18 0,36 1 15,-18 17-15,18-18 16,-35 18-1,0 0-15,-1 0 16</inkml:trace>
  <inkml:trace contextRef="#ctx0" brushRef="#br0" timeOffset="5066.776">5768 3016 0,'0'53'15,"0"-18"-15,0 1 0,35 34 16,0-34-1,36-1 1,-53-35-16,-1 0 0,19 0 16</inkml:trace>
  <inkml:trace contextRef="#ctx0" brushRef="#br0" timeOffset="5261.855">6068 3087 0,'17'53'0,"-17"0"15,0-36 1,0 19-16,18-19 0,-18 18 16,18-35-16,-1 0 15,1 18-15,0-36 16</inkml:trace>
  <inkml:trace contextRef="#ctx0" brushRef="#br0" timeOffset="5599.185">6244 2893 0,'18'-18'16,"-1"18"-16,1 0 15,0 0 1,-1 18-16,1-1 0,0 1 16,-1 0-16,1 17 15,0-17-15,-1 17 16,1 0-16,-18 0 0,17 18 16,1-17-16,-18 17 15,0-36-15,0 1 16,0-1-16,-18-17 15,-17 18 1,18-18-16,-1 0 16,0-18-1,1 18-15,-1 0 16,-17 0-16</inkml:trace>
  <inkml:trace contextRef="#ctx0" brushRef="#br0" timeOffset="6851.558">6597 3687 0,'18'0'31,"17"35"-31,35 18 16,-34-36-16,52 36 15,-35-17-15,-18-19 16,53 18 0,-70-17-16,17-18 0,-35 18 15,18-18-15,-36-18 16</inkml:trace>
  <inkml:trace contextRef="#ctx0" brushRef="#br0" timeOffset="7046.523">6914 3598 0,'-17'18'16,"-1"17"-16,-17 53 16,0-52-16,17 17 15,-17 0-15,17-1 0,-17 37 16,35-72-16,0 1 15,17 17 1,1-35-16</inkml:trace>
  <inkml:trace contextRef="#ctx0" brushRef="#br0" timeOffset="7663.128">7179 2963 0,'-18'-17'15,"18"34"17,-17 36-17,17 0 1,0-18-16,17 1 0,1 52 16,17-35-1,-17-36-15,17 19 0,1-19 16,-1 1-1,-18-18-15,1-18 0</inkml:trace>
  <inkml:trace contextRef="#ctx0" brushRef="#br0" timeOffset="7830.884">7408 3140 0,'0'53'15,"0"-36"-15,18 36 16,0-35-16,-1-1 0,-17 1 16,18 0-16,0-1 15,-1-17-15</inkml:trace>
  <inkml:trace contextRef="#ctx0" brushRef="#br0" timeOffset="8051.521">7585 2875 0,'53'18'15,"-36"-1"-15,19 36 16,-1-17-16,-18 34 16,1-17-16,0-18 15,-18-17-15,0 17 0,-18 36 16,0-54-1,1 1-15,17 0 0,-35-1 16</inkml:trace>
  <inkml:trace contextRef="#ctx0" brushRef="#br0" timeOffset="8458.442">8167 3669 0,'17'0'31,"36"-18"-16,36 1 1,-54 17-16,0-18 0,0 18 16,1-18-16,-1 18 0,0-17 15</inkml:trace>
  <inkml:trace contextRef="#ctx0" brushRef="#br0" timeOffset="8609.107">8361 3545 0,'17'89'0,"1"-1"15,0-53 1,-18 0-16,35 18 16,-17-35-16</inkml:trace>
  <inkml:trace contextRef="#ctx0" brushRef="#br0" timeOffset="9242.304">9225 3087 0,'35'106'0,"-17"17"15,17 71 1,1-123 0,-19-36-1,1-17-15,0-36 16,-1 0-16,18-17 16,-17 17-16,0 18 15,17 0-15,-17 18 0,17 0 16,0 52-16,0-52 15,-35 17-15,18-17 0,-18-1 16,-18 19 0,1-19-16,-18-17 0,-1 18 15,1-18-15,0 0 0,17 0 16,-17-18-16,17 1 0,1-36 16,17 35-16</inkml:trace>
  <inkml:trace contextRef="#ctx0" brushRef="#br0" timeOffset="9480.429">9719 2928 0,'18'-18'0,"52"1"16,-52-1-16,17 18 0,0-17 15,-17 17-15,0 0 16,-18-18 0</inkml:trace>
  <inkml:trace contextRef="#ctx0" brushRef="#br0" timeOffset="9626.173">9825 2981 0,'-18'71'16,"36"34"-1,0-69 1,-1-19-16,1 1 16,-1-18-16,36 0 15,-17 0-15</inkml:trace>
  <inkml:trace contextRef="#ctx0" brushRef="#br0" timeOffset="9815.893">10107 3016 0,'18'53'0,"-18"-18"16,17 1-16,1-1 15,0-17 1,-1-18-16,1 0 16,0 0-16,-1-18 0</inkml:trace>
  <inkml:trace contextRef="#ctx0" brushRef="#br0" timeOffset="10160.762">10283 2822 0,'36'0'0,"-19"0"16,19 0-1,-19 0-15,19-17 16,-19 17-16,1 17 16,0 1-1,-18 35 1,17 0-16,-17-18 15,35 53-15,-35-53 16,36 36-16,-36-53 16,17 17-1,-17-17-15,0 17 16,-17-18-16,-1-17 16,0 0-16,-17-17 15,18 17 1,-1 0-16,-17 0 15,17 0-15,0 17 0</inkml:trace>
  <inkml:trace contextRef="#ctx0" brushRef="#br0" timeOffset="11478.037">13970 3404 0,'-18'0'16,"18"-17"-16,18 17 31,35 0-16,0 17-15,-18-17 0,53 18 16,-70-18-16,17 35 16,-35 1-1,0-19-15,-17 54 16,-1-54-16,0 19 0,1-19 16,-1 36-1,18-35-15,0 17 16,0-17-16,18-1 15,-1 1-15,19 0 16,-19-1-16,1-17 16,0 0-1,-1 0-15,-34-17 16,-1 17 0</inkml:trace>
  <inkml:trace contextRef="#ctx0" brushRef="#br0" timeOffset="11618.386">14023 3775 0,'35'0'16,"-17"-18"-16,17 18 15,0-18-15,1 18 0,17-17 16,-18-1-16,0 18 0,0-17 0,18-1 16,-35 18-1</inkml:trace>
  <inkml:trace contextRef="#ctx0" brushRef="#br0" timeOffset="12329.332">12188 3792 0,'0'53'0,"0"0"15,-17-18 1,-1 1-16,-35 34 16,0 1-1,18-36-15</inkml:trace>
  <inkml:trace contextRef="#ctx0" brushRef="#br0" timeOffset="12879.308">14517 2663 0,'17'0'15,"1"0"-15,35 0 16,-18 0-16,36 0 16,-36 0-16,18-17 15</inkml:trace>
  <inkml:trace contextRef="#ctx0" brushRef="#br0" timeOffset="13057.904">14605 2734 0,'0'71'0,"18"-1"16,-18-52-1,17 17-15,1 0 16,0-17-16,17 0 15,-18-1-15,19-17 16,-19 0-16,1 0 16,0 0-16</inkml:trace>
  <inkml:trace contextRef="#ctx0" brushRef="#br0" timeOffset="13274.797">14940 2840 0,'0'35'16,"0"0"-16,0-17 0,18 35 16,-1-35-16,1 17 15,0-35 1,-1 18-16,1-18 15</inkml:trace>
  <inkml:trace contextRef="#ctx0" brushRef="#br0" timeOffset="13630.789">15081 2681 0,'18'0'16,"17"-18"0,0 18-1,1 0-15,-19 0 16,19 18-16,-36 17 16,17-17-16,-17 70 15,0-52-15,18-1 0,-18 35 16,18-34-1,-18-1-15,0 18 16,0-36-16,0 1 16,0 0-1,0-36 1,-18 18-16,0-18 0,1 18 16,-1-17-16,0 17 15,1 0-15</inkml:trace>
  <inkml:trace contextRef="#ctx0" brushRef="#br0" timeOffset="13907.665">15558 2734 0,'-36'18'0,"36"-1"15,-17 19-15,17-19 16,-18 19-16,18-1 0,18 0 0,-1 36 16,1-36-1,0-17-15,34 17 16,-34-18-16,0-17 0,-1 0 15,1 0-15</inkml:trace>
  <inkml:trace contextRef="#ctx0" brushRef="#br0" timeOffset="14163.123">15716 2805 0,'36'0'16,"-19"0"-16,1 0 15,-1 17-15,1-17 0,17 18 16,-35 17 0,0-17-16,-17 35 15,-1-36-15,0 19 0,1-1 16,17-17 0,0-1-16,35 1 15,0-18-15,-17 0 0,17 0 16,1 0-16,-1-35 15,-18 35-15,1-18 0</inkml:trace>
  <inkml:trace contextRef="#ctx0" brushRef="#br0" timeOffset="14415.411">16069 2646 0,'35'35'15,"18"0"1,-17 1-16,-1 34 16,-35-34-16,17-1 0,-17-18 15,0 19-15,0-1 0,-17 0 16,-1-17-16,-35 17 15,36-17-15</inkml:trace>
  <inkml:trace contextRef="#ctx0" brushRef="#br0" timeOffset="15600.543">16316 3475 0,'18'0'15,"-1"0"1,1 0 0,17 0-16,0-18 0,36 18 15,-36-17-15,18 17 16</inkml:trace>
  <inkml:trace contextRef="#ctx0" brushRef="#br0" timeOffset="15726.261">16369 3651 0,'53'0'16,"35"0"-1,-53-17-15,36-1 16,-36 18 0</inkml:trace>
  <inkml:trace contextRef="#ctx0" brushRef="#br0" timeOffset="16451.338">17127 3175 0,'0'18'31,"-17"52"-15,-1 1-16,18-18 16,-18 53-1,18-71-15,-17 53 0,34-53 16,-17 1 0,18-19-16,0 1 0,17-1 15,0-17-15,1 0 16,-19-17-16,18-1 15,-17 18-15,0 0 16,-1 0-16,1 18 16,0-1-16,17 19 15,-17-19-15,35-17 16,-18 0-16,18-17 16,-36-1-16,1 0 15,-18-17-15,0 18 0,0-72 16,-18 54-1,-35-35-15,36 34 16,-1-17-16,1 18 16,17 17-1,0 1-15</inkml:trace>
  <inkml:trace contextRef="#ctx0" brushRef="#br0" timeOffset="16678.178">17692 2805 0,'17'-18'15,"19"18"1,-19 0-16,19 0 15,-19 0-15,1 0 16</inkml:trace>
  <inkml:trace contextRef="#ctx0" brushRef="#br0" timeOffset="16868.672">17727 2910 0,'0'71'15,"0"-18"-15,0-18 0,18 36 16,-1-54 0,19 19-16,-1-1 15,-17-35-15,17 0 16,-18 0-16,1-18 16,0 1-16</inkml:trace>
  <inkml:trace contextRef="#ctx0" brushRef="#br0" timeOffset="17389.201">18115 2893 0,'0'17'16,"0"1"-16,18 35 15,-18-35-15,17 17 16,1-17-16,0 17 16,-18-18-16,17 1 15</inkml:trace>
  <inkml:trace contextRef="#ctx0" brushRef="#br0" timeOffset="17695.658">18221 2769 0,'18'0'16,"-1"0"-16,-17 18 15,36 0 1,-19-18-16,18 17 16,-17 1-16,0 0 0,-1 34 15,1-16-15,-18 17 16,0-36-16,0 19 16,0-19-16,-18 1 15,1-18 1,-1 0-1,0-18-15,1 18 16,-1-17 0,1 17-16</inkml:trace>
  <inkml:trace contextRef="#ctx0" brushRef="#br0" timeOffset="17962.288">18486 3404 0,'52'53'0,"-34"-17"15,17-1-15,36 35 16,-36-52-16,1 17 16,-1-17-16,0 35 15,-17-53-15,-18 17 0</inkml:trace>
  <inkml:trace contextRef="#ctx0" brushRef="#br0" timeOffset="18140.834">18680 3475 0,'-36'70'15,"-17"1"1,18-18-16,35-18 0,-18 36 16,36-36-1,0-17-15,-1-18 16</inkml:trace>
  <inkml:trace contextRef="#ctx0" brushRef="#br0" timeOffset="18368.358">18838 2893 0,'0'35'16,"0"0"-16,0 1 16,18 52-1,0-53-15,-1 0 0,19 54 16,-19-54-16,18 0 16,-17-17-16,0-1 15</inkml:trace>
  <inkml:trace contextRef="#ctx0" brushRef="#br0" timeOffset="18665.473">19015 2910 0,'17'18'16,"1"-18"-16,0 0 0,-1 0 15,1 18-15,0-18 0,17 17 16,-18 1-16,-17 0 16,0-1-16,-17 36 15,17-18-15,0 1 16,0-19-16,17 1 16,1 0-1,0-18-15,-1 0 16,19 0-1,-19-18-15,1 0 0,0 1 16</inkml:trace>
  <inkml:trace contextRef="#ctx0" brushRef="#br0" timeOffset="18862.832">19279 2716 0,'36'36'15,"17"-1"-15,35 71 16,-35-36 0,-36-17-16,-17 18 15,0-36-15,-17 18 16,-1-18-16,-17 1 16</inkml:trace>
  <inkml:trace contextRef="#ctx0" brushRef="#br0" timeOffset="19291.148">19826 3475 0,'35'-18'15,"54"1"-15,-1-1 16,-53 18-16,36 0 15,-36-18 1</inkml:trace>
  <inkml:trace contextRef="#ctx0" brushRef="#br0" timeOffset="19443.983">20055 3298 0,'18'106'0,"0"-17"15,17-1 1,-17-35-16,17 0 16,-35-36-1</inkml:trace>
  <inkml:trace contextRef="#ctx0" brushRef="#br0" timeOffset="19809.442">20426 2910 0,'17'159'16,"1"18"-16,0-36 15,-18-71-15,17 36 16,1-71-16,0 1 15,-1-36 1,1 0-16,17-18 16,1-17-16,16-1 15,-16 36-15,-1 0 16,-17 18-16,17 17 16,-35 1-16,-18-19 15,18 1-15,-17 0 0,-36 17 16,35-18-16,-52-17 15,34 0-15,1 0 16,17-17-16,1-1 16</inkml:trace>
  <inkml:trace contextRef="#ctx0" brushRef="#br0" timeOffset="20076.579">21026 2875 0,'35'-17'15,"18"-19"1,-36 36-16,1-17 0,0 17 16</inkml:trace>
  <inkml:trace contextRef="#ctx0" brushRef="#br0" timeOffset="20214.905">21078 3052 0,'18'52'15,"0"1"1,17-35-16,0 17 16,18-35-1,-35 0-15,35-17 16</inkml:trace>
  <inkml:trace contextRef="#ctx0" brushRef="#br0" timeOffset="20399.054">21378 2999 0,'0'53'16,"18"-1"0,0-16-16,-1-1 15,1-17 1,0-18-16,-1 0 0</inkml:trace>
  <inkml:trace contextRef="#ctx0" brushRef="#br0" timeOffset="20725.917">21519 2769 0,'18'18'15,"0"-18"-15,-1 35 16,1-35-16,35 18 16,-35 0-16,17-1 0,0 1 15,0 17-15,-17 18 16,0-18 0,-18 36-16,0-36 15,0 36-15,0-54 16,0 1-1,0 0-15,-18-18 16,-17 0 0,17 0-16,0-18 15,-17 18 1,0 0 0</inkml:trace>
  <inkml:trace contextRef="#ctx0" brushRef="#br0" timeOffset="21527.387">22648 3828 0,'0'35'16,"-17"0"-1,17-17-15,-18 17 0,-17 18 16,17-35-16,1 17 15</inkml:trace>
  <inkml:trace contextRef="#ctx0" brushRef="#br0" timeOffset="22188.66">24306 3298 0,'-17'-17'0,"34"17"31,1 17-31,53 1 15,-36 0-15,18 17 16,-36-17-16,1 52 16,-18-52-1,-18 17-15,18 18 16,-35-18-16,0 54 16,17-72-16,18 18 0,0 18 15,0-35-15,36 17 16,-1-17-16,0 0 15,0-18-15,36 17 16,-36-17-16,0-17 16</inkml:trace>
  <inkml:trace contextRef="#ctx0" brushRef="#br0" timeOffset="22322.367">24183 3722 0,'70'0'15,"-17"-18"-15,53 1 16,-53-1 0,53-17-16,-53 17 15</inkml:trace>
  <inkml:trace contextRef="#ctx0" brushRef="#br0" timeOffset="22600.33">24765 2787 0,'53'-18'16,"0"1"-16,-18 17 0,18-18 15,0 0-15,-18 1 16</inkml:trace>
  <inkml:trace contextRef="#ctx0" brushRef="#br0" timeOffset="22732.983">24818 2787 0,'0'71'16,"53"34"0,-36-69-16,54 52 15,-18-53-15,-18-17 0,18-1 16,-18 1-16,18 0 16</inkml:trace>
  <inkml:trace contextRef="#ctx0" brushRef="#br0" timeOffset="22917.831">25259 2893 0,'0'35'16,"0"0"-16,0-17 0,0 17 15,18 36 1,-1-54-16,1 19 15,-1-19-15,1-17 16</inkml:trace>
  <inkml:trace contextRef="#ctx0" brushRef="#br0" timeOffset="23283.958">25418 2699 0,'17'0'16,"1"0"0,0 0-16,34 0 15,1 0 1,-35 0-16,0 0 0,-1 17 0,1 1 16,-18 17-1,18-17-15,-18 17 0,0 36 16,-18-18-16,18-18 15,0 0-15,0 1 0,0-1 16,18 18-16,-18-36 16,0 1-16,17-18 15,-17 18-15,-17-36 16,-1 0 0,0 1-16,-17-1 15,17 18-15,-17 0 16,35 18-16,-18-1 15</inkml:trace>
  <inkml:trace contextRef="#ctx0" brushRef="#br0" timeOffset="23791.243">25929 2752 0,'0'35'16,"0"0"-16,0 1 0,18 52 16,-18-53-16,53 53 15,-36-53-15,19 18 16,-19-35-16,36-18 15</inkml:trace>
  <inkml:trace contextRef="#ctx0" brushRef="#br0" timeOffset="24112.561">26141 2787 0,'17'-18'16,"1"18"-16,0 0 15,-1 0-15,1 18 16,-18 0-16,18-1 0,-18 19 16,-18-19-1,18 1-15,0-1 0,18 1 16,-18 0-16,17 17 16,-17-17-16,18-1 0,0 1 15,-1 0 1,-17-1-16,0 1 15,0-1-15,-17 19 16,-1-36 0,0 17-1,1-17-15,-1-17 16,0 17 0</inkml:trace>
  <inkml:trace contextRef="#ctx0" brushRef="#br0" timeOffset="24346.452">26423 2558 0,'35'17'15,"18"36"1,-17-18-16,34 36 15,-35-18-15,1 0 16,-1 53-16,-35-71 16,0 53-16,0-53 15,-35 18-15,-1-35 16,19 0-16</inkml:trace>
  <inkml:trace contextRef="#ctx0" brushRef="#br0" timeOffset="25275.284">26758 3528 0,'0'-18'0,"18"18"16,17-17 0,0 17-16,1 0 0,52-18 15,-70 18-15,34 0 16</inkml:trace>
  <inkml:trace contextRef="#ctx0" brushRef="#br0" timeOffset="25383.628">26811 3616 0,'53'35'16,"-18"-17"-16,54-18 15,-37 0 1</inkml:trace>
  <inkml:trace contextRef="#ctx0" brushRef="#br0" timeOffset="25876.971">27764 3316 0,'-18'35'0,"-17"36"15,17-36 1,18 1-16,0 52 16,18-18-16,-1-34 15,-17-1-15,18-18 0,0 1 16,35-18-16,-36 0 15,1-18-15,-1 1 16,1-1-16,0-17 16,-1 0-16,-17 17 15,18 0-15,0 36 16,-1 17 0,1-17-16,35 17 15,-18-35 1,18 0-16,-18 0 15,18-35-15,-35 17 16,17-52 0,-35 17-16,0-35 0,0 52 15,-17-17-15,17 0 16,0-17-16,-18-18 16,0 52-16,18 1 0,-17 18 15</inkml:trace>
  <inkml:trace contextRef="#ctx0" brushRef="#br0" timeOffset="26126.152">28293 2858 0,'17'0'0,"36"-18"15,-35 18 1,0-18-16,-1 18 16,-34 0-1</inkml:trace>
  <inkml:trace contextRef="#ctx0" brushRef="#br0" timeOffset="26254.251">28293 2858 0,'0'88'16,"0"-53"-16,0 0 0,35 36 15,0-1 1,-17-52-16,17 0 0,1-1 16,-1 1-1,-18-18-15</inkml:trace>
  <inkml:trace contextRef="#ctx0" brushRef="#br0" timeOffset="26437.164">28593 2999 0,'0'53'16,"0"-18"-1,17 0 1,1 0-16,0-35 0,-1 18 16</inkml:trace>
  <inkml:trace contextRef="#ctx0" brushRef="#br0" timeOffset="26738.836">28698 2858 0,'0'-53'15,"18"35"1,0 0-16,17 36 16,18 17-1,-18 1 1,1-19-16,-1 18 16,-18-35-16,1 18 15,0 17-15,-1-17 16,-17 17-16,0 1 15,0-19-15,-17 1 16,-1 17-16,18-17 16,-18-18-16,1 0 15,-1 0-15,-17 0 16,17 0 0,-17-18-16</inkml:trace>
  <inkml:trace contextRef="#ctx0" brushRef="#br0" timeOffset="27284.109">29122 3404 0,'17'0'47,"1"36"-31,53 34-16,-36-35 16,18-17-16,0 17 0,35 18 15,-53-17-15,36-1 16,-54-18-1</inkml:trace>
  <inkml:trace contextRef="#ctx0" brushRef="#br0" timeOffset="27488.488">29439 3369 0,'-53'88'16,"-17"18"0,35-53-16,-1 35 15,36-53-15,0 1 0,0-19 16,36 19 0,-1-19-16</inkml:trace>
  <inkml:trace contextRef="#ctx0" brushRef="#br0" timeOffset="27800.329">29722 2752 0,'-18'35'16,"18"-17"-16,0 52 16,0-17-16,0-18 0,35 54 15,-17-54-15,-1 0 16,19 18-16,-19-35 15,19-1 1,-19-17-16,1 0 16</inkml:trace>
  <inkml:trace contextRef="#ctx0" brushRef="#br0" timeOffset="28123.799">29951 2734 0,'35'0'15,"-17"0"-15,17 0 16,-17 0-16,-1 18 16,19 17-16,-19-17 15,-17 17-15,0-17 16,0-1-16,-17 1 0,17-1 16,-18 1-16,18 0 15,18-1-15,-1 1 16,36 17-16,-35-35 15,17 18 1,-35 0-16,-18-18 16,-17 17-1,18-17-15,-19 0 0,-17 18 16,18-18-16,0 0 0,-18 17 16,35-17-16</inkml:trace>
  <inkml:trace contextRef="#ctx0" brushRef="#br0" timeOffset="28334.713">30304 2681 0,'70'35'15,"18"36"1,-35-36-16,53 36 15,-35 17 1,-54-35-16,-34 35 16,-1-53-16,-35 36 15,18-36-15,17 0 16</inkml:trace>
  <inkml:trace contextRef="#ctx0" brushRef="#br0" timeOffset="28551.114">31097 3298 0,'89'0'16,"-37"-17"-1,54 17-15,-53-18 0,-17 18 16,-1 0 0</inkml:trace>
  <inkml:trace contextRef="#ctx0" brushRef="#br0" timeOffset="28700.752">31309 3175 0,'18'88'16,"-1"-35"-16,1 35 16,17 18-16,-17-71 15,0-17-15</inkml:trace>
  <inkml:trace contextRef="#ctx0" brushRef="#br0" timeOffset="29079.406">31750 3016 0,'0'159'15,"0"-71"-15,0 89 16,0-124-1,18-18-15,-1-18 16,19 19-16,-19-36 0,1-18 16,17 0-16,0-34 15,1 34-15,-19 0 16,54 1-16,-53 17 16,-1 17-16,1 1 0,-1 35 15,-17-18-15,-17 0 16,-18-17-1,17 0-15,-53-1 16,36-17-16,0 0 0,-1-17 16,1-1-16,18 18 15,-1-18-15</inkml:trace>
  <inkml:trace contextRef="#ctx0" brushRef="#br0" timeOffset="29363.562">32209 2699 0,'35'-18'16,"-17"18"-16,17 0 15,-18 0-15,1 0 0,17 0 16,-17 0-16</inkml:trace>
  <inkml:trace contextRef="#ctx0" brushRef="#br0" timeOffset="29540.918">32262 2787 0,'0'71'15,"0"-1"1,35 1 0,0-18-1,0-36-15,18 18 0,0-35 16,-18 0-1,-17-17-15,0 17 16</inkml:trace>
  <inkml:trace contextRef="#ctx0" brushRef="#br0" timeOffset="29773.949">32597 2893 0,'0'53'16,"0"17"-16,17-34 16,1-1-16,0-18 15,-1 19 1,1-36-16,0 0 15</inkml:trace>
  <inkml:trace contextRef="#ctx0" brushRef="#br0" timeOffset="30392.215">32738 2734 0,'17'0'15,"1"0"1,0 0-16,-1 0 16,1 0-16,17 0 15,-17 0-15,35 0 16,-36 0-16,1 0 16,0 0-16,-1 0 15,1 0 1,-18 18-1,0-1-15,-18 19 16,18-19-16,0 36 16,0-18-1,0 18-15,0-17 16,0 34-16,0-35 16,18 18-1,0-17-15,-1-1 16,1-17-16,0-1 15,-18 1-15,17-18 16,-34 0 0,-1 0-1,0 0 1,-17 0 0,17 0-16,1 0 0,-1 0 15,-17 0-15,17 17 0,-35-17 16</inkml:trace>
  <inkml:trace contextRef="#ctx0" brushRef="#br1" timeOffset="38645.524">8678 2646 0,'-17'17'0,"-1"-17"16,18 18 15,18-18-15,-1 35-1,1-35-15,17 53 16,-17-35-16,52 70 16,-17-53-16,71 89 15,-54-54-15,89 72 16,-88-54-16,123 88 15,-106-70-15,18-18 16,70 124 0,1-36-16,-89-88 15,53 54-15,-88-72 16,35 36-16,-53-71 16,1 18-16,-19-35 15,1-18 1,-36-18-16</inkml:trace>
  <inkml:trace contextRef="#ctx0" brushRef="#br1" timeOffset="39284.018">10089 4463 0,'0'17'31,"18"1"-31,35 35 16,0-18-1,0 0-15,-18-17 0,0 17 16,54 1-16,-54-36 16,0 0-16,36 0 15,-54-18-15,19-53 16,-19 36-16,1-53 16,-18 35-16,0-18 15,0 36-15,-18 0 16,18 17-16,-17 36 15</inkml:trace>
  <inkml:trace contextRef="#ctx0" brushRef="#br1" timeOffset="39666.755">10813 4780 0,'0'35'16,"0"36"-16,17 0 15,1-19-15,35 19 16,-18-36-16,0-17 16,1 0-16,17-18 0,17-18 15,-35-17-15,1-18 16,-36 17 0,0 1-16,-53-35 15,18 17-15,-54 0 16,36 18-16,-70-1 15,88 36-15,-54 0 16</inkml:trace>
  <inkml:trace contextRef="#ctx0" brushRef="#br1" timeOffset="40541.236">20214 2681 0,'-17'0'16,"-19"-35"-16,36 52 31,53 36-15,-18 0-16,89 88 15,-54-70-15,1 17 0,17 0 16,0 18-16,124 71 16,-106-72-16,17-16 0,-17-1 15,18 0-15,70 53 16,-106-88-16,-35 0 0,0-18 15,0 1-15,-18-19 16</inkml:trace>
  <inkml:trace contextRef="#ctx0" brushRef="#br1" timeOffset="40986.683">21467 4339 0,'17'0'16,"18"18"-16,1-1 15,-19-17-15,19 18 0,-1 0 16,35-1 0,-17-17-16,0 18 15,-17-36-15,17 1 16,-36-1-16,-17-35 15,0 18-15,0-36 16,-17 36-16,-1-35 16,0 52-16,1-35 15,17 35-15,-18 18 16,18 18 0</inkml:trace>
  <inkml:trace contextRef="#ctx0" brushRef="#br1" timeOffset="41397.657">22119 4780 0,'-35'35'16,"17"36"-1,18-53-15,36 35 16,-1-18-16,35 0 15,-17-17-15,-17-1 16,52-17-16,-53-17 16,0-1-16,18-35 15,-35 18-15,-36-36 16,1 54-16,-54-54 16,18 54-16,0-1 15,0 0-15,-35 18 16,35 0-16,18 0 0</inkml:trace>
  <inkml:trace contextRef="#ctx0" brushRef="#br1" timeOffset="42183.08">31274 2575 0,'-18'0'16,"36"18"0,17 35-1,-17 0-15,88 106 16,-54-54-16,125 107 16,-89-89-16,0-17 0,124 106 15,-124-106-15,18-18 16,70 88-16,-88-105 15,-35-18-15,0 0 0,-17-18 16,34 36 0</inkml:trace>
  <inkml:trace contextRef="#ctx0" brushRef="#br1" timeOffset="42520.464">32650 3933 0,'17'36'15,"1"-1"-15,35 18 16,0 0-16,17 17 15,-34-17-15,16 18 16,-34-36-16,0 36 16,-18-54-16,-53 19 15,18-19-15,-54 1 16,36-18-16,1 0 16,16 18-16,1-18 0,0 0 15,-18 0 1,35 17-16</inkml:trace>
  <inkml:trace contextRef="#ctx0" brushRef="#br1" timeOffset="43020.538">33108 4763 0,'0'-18'15,"0"0"1,-17 18 0,-1 18-16,-53 52 15,54-34-15,-19 70 16,36-54-16,18 37 15,0-36-15,35 17 16,0-35-16,35-17 16,-35-18-16,53-18 15,-71-17-15,18-35 16,-53 17-16,-18-36 16,-17 37-16,-71-37 15,35 54 1,-70-35-16</inkml:trace>
  <inkml:trace contextRef="#ctx0" brushRef="#br0" timeOffset="107663.781">758 7179 0,'0'-18'15,"0"1"1,0 70 0,0 123-1,0 0-15,0 18 16,0-105-16,0 52 15,18-88 1,-18-18-16,18 0 0,-1 1 16,-17-19-16,36 1 15,-19-18-15,1 0 0,0-35 16,-1 17-16,19-53 16,-36 36-16,17 17 0,1 1 15,-18-1-15,17 18 16,1 18-16,17 52 15,-17-34 1,0 17-16,35-1 0,-36-34 16,18-18-16,18 0 15,-17-18-15,-19-17 16,1 0-16,0-18 0,-18 0 16,0 0-16,-18-53 15,0 53-15,-17-35 16,35 35-16,-18 0 15,18 36-15,0-1 16</inkml:trace>
  <inkml:trace contextRef="#ctx0" brushRef="#br0" timeOffset="107926.774">1429 6879 0,'0'0'15,"0"-17"-15,35-1 0,0 0 16,18-17-1,-35 35-15,17-18 16,-17 1-16</inkml:trace>
  <inkml:trace contextRef="#ctx0" brushRef="#br0" timeOffset="108082.631">1535 6826 0,'-36'36'16,"36"16"-1,0 19 1,0 17-16,18-53 15,0 36 1,17-18-16,0-53 16,-17 0-1,-1-18-15</inkml:trace>
  <inkml:trace contextRef="#ctx0" brushRef="#br0" timeOffset="108282.182">1764 6950 0,'0'53'16,"0"0"0,0-18-16,18 18 15,-1-36-15,1 1 16,-1-18-16,1-18 15</inkml:trace>
  <inkml:trace contextRef="#ctx0" brushRef="#br0" timeOffset="108570.904">1905 6773 0,'18'0'31,"-1"0"-31,1 0 16,0 0-16,-1 18 0,1 0 16,17 35-16,-17-36 15,-1 18-15,1 1 0,0 34 16,-1-52-16,-17 17 16,0-17-16,0-1 0,0 1 15,-17 0 1,-1-1-16,0-17 0,-17 18 15,0-18 1,17 0-16,1 0 0,-1 0 16</inkml:trace>
  <inkml:trace contextRef="#ctx0" brushRef="#br0" timeOffset="108903.909">2223 7532 0,'17'0'0,"36"-18"15,-35 18 1,17-17-1,-17 17-15,-1 0 0</inkml:trace>
  <inkml:trace contextRef="#ctx0" brushRef="#br0" timeOffset="109020.892">2311 7761 0,'17'0'15,"19"0"-15,-1-35 16,-17 35-1</inkml:trace>
  <inkml:trace contextRef="#ctx0" brushRef="#br0" timeOffset="110479.729">2787 6421 0,'18'0'47,"17"0"-31,-17-18-16,34 18 15,-34 0-15,0 0 16,-1 0-16,-17 18 16</inkml:trace>
  <inkml:trace contextRef="#ctx0" brushRef="#br0" timeOffset="110851.454">2734 6473 0,'0'36'16,"0"-19"-16,18 54 15,-1-18-15,-17 17 0,18 1 16,-18 35-16,0 17 0,0 124 15,0-123-15,0 87 16,0-105-16,0 106 16,0-124-16,-18 71 15,18-106-15,-17 17 16,17 1-16,0-18 16,0 0-16,0 35 15,0-53-15,0 0 16,0 1-16,0 17 15,17-36-15,-17 1 0,18 17 16,0-35-16,17 18 16,18-1-16,-18 1 15,0-18-15,36 18 16,-36-1-16,0-17 16</inkml:trace>
  <inkml:trace contextRef="#ctx0" brushRef="#br0" timeOffset="111880.34">5186 6456 0,'17'0'15,"1"0"-15,17 0 16,-17 0-16,0 0 15,17 0-15,53 0 16,-53-18-16,1 18 16,-19 0-1,-17 18-15,0-1 16,0 1-16,0 53 16,0-36-16,0 88 15,0-52-15,0 105 16,0-70-16,0 0 15,-17 0-15,17 0 0,0 0 16,-18-1-16,18 107 16,0-106-16,0-18 15,-18 88-15,18-87 16,0-1-16,-17 88 16,17-105-16,0-1 0,-18 71 15,18-88 1,0 0-16,-17 0 15,17-18-15,-18-35 0,0 18 16,1-18-16,-1 0 16,-35-35-1,0 17-15,-35 1 16,35-1-16,-18 18 16,19 18-16,-54-18 15,53 0-15,0 0 16</inkml:trace>
  <inkml:trace contextRef="#ctx0" brushRef="#br0" timeOffset="112391.352">3281 6685 0,'0'-17'15,"35"34"16,18-17-31,88 35 16,-53-35-16,124 0 16,-89 0-16,160-17 15,-142-1-15,0 18 16,-18 0-16,-17 0 0,35 0 16,-88 18-16,0 17 15,-35-17-15,-18-1 16,-35-17-16</inkml:trace>
  <inkml:trace contextRef="#ctx0" brushRef="#br0" timeOffset="112788.92">3193 7232 0,'88'18'16,"-35"-18"-16,17 0 0,107 17 16,-71 1-1,-1-18-15,1 0 0,18 18 16,123-18-16,-36 0 16,-105 0-16,-35 0 0,35 0 15,-54 0 1,-34 0-16,0 0 15,-18 17-15,-18-17 16</inkml:trace>
  <inkml:trace contextRef="#ctx0" brushRef="#br0" timeOffset="113208.893">3228 7902 0,'35'0'31,"0"0"-31,89 18 16,-53-18-16,123 18 15,-89-18-15,142 0 16,-123 0-16,123-18 15,-124 18-15,71 0 16,-123 0 0,-18 0-16,0 0 15,-18 0-15,-17 0 0</inkml:trace>
  <inkml:trace contextRef="#ctx0" brushRef="#br0" timeOffset="113787.69">3316 8484 0,'35'0'16,"71"18"0,-35-18-16,123 18 15,-71-18-15,142 17 16,-142 1 0,18-18-16,159 0 15,-176-18-15,87 18 16,-140 0-16,-18 0 15,-35 0-15,-1 0 0</inkml:trace>
  <inkml:trace contextRef="#ctx0" brushRef="#br2" timeOffset="146269.86">6456 4198 0,'17'18'125,"-17"-1"-109,18 1-16,-18 0 0,18 17 15,-1-17-15,-17-1 16,36 18-16,-19-17 16,19 0-1,-1-18-15,0 0 16,-17 0-16,70 0 15,-53 0-15,53 0 16,-52 17-16,70 1 16,-54-18-16,54 18 15,-53-18-15,18 0 16,-18 0-16,-18 0 0,18 0 16,35-18-1,-53 18-15,18 0 0,-17 0 16,-19 0-16,18 0 15,-17 0-15,0 0 16,-1-18 0,1-17-16,0 17 15,-1-17-15,-17 18 16,0-1-16,0-17 16,0 17-16,0 0 15,0 1-15,-17-1 0,17 0 16,-18-17-16</inkml:trace>
  <inkml:trace contextRef="#ctx0" brushRef="#br0" timeOffset="155832.48">8132 7073 0,'0'-17'16,"0"-1"0,0 36-1,-18 17 1,18 0-16,0 36 15,-18-18-15,18 17 0,-17 36 16,17-53-16,17 53 16,-17-71-1,18 0-15,17 1 16,-17-19-16,-1 1 0,1-18 16,35-53-1,-18 0-15,-17 18 16,0 17-1,-1 36 1,1-1-16,-1 1 16,19 17-16,-19-17 0,19 0 15,-1-1-15,0 1 16,53-36-16,-52 18 0,-19-17 16,36-36-16,-53-18 15,0 36 1,-17 0-16,-19-36 15,19 18-15,-1 18 0,-17-18 16,17 18 0,18 17-16,0-53 15,18 54-15</inkml:trace>
  <inkml:trace contextRef="#ctx0" brushRef="#br0" timeOffset="157014.972">8767 6597 0,'17'0'31,"1"0"-15,-1 0-1,19-18 1,-19 18-16,1 0 16</inkml:trace>
  <inkml:trace contextRef="#ctx0" brushRef="#br0" timeOffset="157299.131">8802 6597 0,'-18'18'16,"18"-1"-1,0 19-15,0-19 16,0 18-16,-17 54 16,17-54-16,0 0 0,0 0 15,0-17-15,17 17 16,1-17-16,-1 0 0,1-18 16,0 0-1,17 0-15,0 0 16,-17-18-16,17 18 15,-17 0 1,-18-18-16</inkml:trace>
  <inkml:trace contextRef="#ctx0" brushRef="#br0" timeOffset="157560.871">9137 6685 0,'0'18'16,"0"17"0,0 0-16,0 18 15,0-17-15,0-1 16,0-18-1,0 1 1,18 0-16,-1-18 16</inkml:trace>
  <inkml:trace contextRef="#ctx0" brushRef="#br0" timeOffset="157937.789">9260 6579 0,'18'-17'16,"0"17"-16,-1 0 16,1 0-16,0 0 15,-1 0 1,19 17-16,-36 1 15,35 17-15,-35 1 16,17 34 0,1-35-16,0 36 15,-18-36-15,17 0 16,-17-17-16,0 17 16,-17-35-16,-1 18 15,0-18-15,1 0 16,-1 0-16,1 0 15,-1 0 1,18 18 0,0-1-16</inkml:trace>
  <inkml:trace contextRef="#ctx0" brushRef="#br2" timeOffset="163377.243">9543 7338 0,'17'0'31,"36"17"-15,0 19-1,-18-19-15,1 19 0,34-1 16,-34-17 0,-19-1-16,18 1 0,-17-1 15,0 1-15,-1 0 0,1 17 16,-18-17 0,-18-36-1</inkml:trace>
  <inkml:trace contextRef="#ctx0" brushRef="#br2" timeOffset="163571.89">9825 7179 0,'-18'18'16,"18"17"-1,-17 18-15,-19 35 16,1 18-1,17-53-15,-17 53 16,17-71-16,18 0 0,0 0 16,0-17-1</inkml:trace>
  <inkml:trace contextRef="#ctx0" brushRef="#br2" timeOffset="164033.584">10089 6632 0,'0'-17'16,"-17"17"-1,17-18-15,-18 53 16,1-17 0,-1 52-16,0-34 15,18 34 1,0-34-16,0 16 0,18-16 16,0-1-1,-1-17-15,1-1 16,-1-17-16,19 18 15</inkml:trace>
  <inkml:trace contextRef="#ctx0" brushRef="#br2" timeOffset="164288.258">10213 6809 0,'18'17'31,"-18"19"-15,0-19-16,17 36 15,-17-35-15,0 35 16,0-36-16,18-17 15,-18 18-15</inkml:trace>
  <inkml:trace contextRef="#ctx0" brushRef="#br2" timeOffset="164493.943">10354 6650 0,'18'53'16,"17"35"0,-17-53-16,-1 53 15,-17-52-15,-17-1 16,17 0-16,-36 53 16,19-52-16,-1-19 0,0 1 15</inkml:trace>
  <inkml:trace contextRef="#ctx0" brushRef="#br2" timeOffset="164967.336">10760 7232 0,'0'0'0,"17"18"15,1-18 1,17 0 0,-17 17-16,17-17 0,-17 0 15,-1 0 1</inkml:trace>
  <inkml:trace contextRef="#ctx0" brushRef="#br2" timeOffset="165084.005">10742 7461 0,'53'0'16,"0"0"-1,-18-17 1</inkml:trace>
  <inkml:trace contextRef="#ctx0" brushRef="#br2" timeOffset="165775.455">11536 6103 0,'17'0'31,"19"0"-15,-19 0-16,36-18 16,-35 1-16,35 17 15,-35 0-15,-1 0 0,1 0 16</inkml:trace>
  <inkml:trace contextRef="#ctx0" brushRef="#br2" timeOffset="166439.804">11536 6121 0,'0'17'15,"0"1"1,0 0 0,17-1-16,-17 19 0,18 34 15,-18-35 1,18 18-16,-18 0 16,17 18-16,-17-18 0,18 88 15,-18-71-15,18 89 16,-18-88-16,0 105 15,0-105-15,0 105 16,0-105-16,0 87 16,0-87-16,0 70 15,0-70-15,0-1 16,0 71 0,0-70-16,0-18 0,0 17 15,0 54-15,0-71 16,0 52-16,0-69 15,0 34-15,0-34 16,0 16-16,17-16 16,-17 17-1,0-36-15,-17 36 16,17-35-16,0 17 16,0-17-16,0-1 15,0 1-15,17 0 31,1-1-15,-18 1 15,18-18-15,-18 18 0,17-18-16,1 0 15,-18 17-15,35-17 16,-17 18-1,17-18 1,-17 0-16,17 0 16</inkml:trace>
  <inkml:trace contextRef="#ctx0" brushRef="#br2" timeOffset="167937.705">12118 6297 0,'-35'0'0,"17"18"15,0-18 1,18 17-16,0 1 0,18 17 15,-18-17 1,18 0-16,17-1 16,-17-17-16,17 0 15,-18 0-15,1-17 16,-18-1 0,0 0-16,-18 1 0,1 17 15,-1 0-15,1 0 0,-1 0 16,0 0-1,18 17 1,36-17 0,-19 0-16,1 0 0,-1 0 15,1 0-15,17 0 16,-52 0 15,-1 0-31,0 0 16,1 0-16,-1 0 15,1 0 1,17 18 0</inkml:trace>
  <inkml:trace contextRef="#ctx0" brushRef="#br2" timeOffset="168703.648">12136 7179 0,'-36'-18'0,"19"18"16,-19 18-1,19 0-15,-1 35 16,0 0-1,36-36-15,0 18 16,17-17-16,0-18 16,1 0-16,-1-35 15,0 17-15,-17-17 16,-18 17-16,0-17 16,-18 17-16,-17 18 15,0 0-15,-1 0 16,19 0-16,-19 18 15,36 0-15,0-1 16,36-17 0,-19 0-16,1 0 15,17 0-15,-17 0 16,-18-17 0,0-1-16,-18 0 15,1 18 1,-1-17-16,0 17 15,1 0-15,-1 0 0,18 17 32,18 1-32,-1 0 15</inkml:trace>
  <inkml:trace contextRef="#ctx0" brushRef="#br2" timeOffset="169250.503">12153 7902 0,'0'-17'0,"-17"17"31,-1 17-31,0 1 16,18 35-16,-17-36 16,17 1-16,17 17 15,1-17 1,35-36-16,-36 1 15,1-1-15,0-17 16,-18 17-16,0-17 16,0 17-16,-18 18 0,0 0 15,1 0 1,-18 0-16,17 18 16,0 17-1,18 0-15,0-17 0,18-18 16,0 18-16,17-1 15,-18-17-15,1 0 0,0 0 16,-18-17 0,0-1-16,-18 18 0,18-18 15,-35 1-15,35-1 16,-18 18-16,1 0 16,17 18-1</inkml:trace>
  <inkml:trace contextRef="#ctx0" brushRef="#br2" timeOffset="169860.916">12083 8714 0,'-18'0'16,"0"0"-1,1 35 1,17-17-16,0 17 16,17 0-16,-17-17 15,36-1-15,-19-17 16,19 0-16,-36-17 16,17-1-16,1 0 15,-18-17-15,-18 35 16,1-17-1,-1 17-15,0 0 16,1 0 0,34 0-1,1 17-15,0-17 16,-1 0-16,1 0 31,-18-17-15,-35 17-16,17-18 15,0 18 1,1 0-16,-1 0 16,36 0-1,-1 0-15,19 0 16,-19 0 0,1-18-16</inkml:trace>
  <inkml:trace contextRef="#ctx0" brushRef="#br2" timeOffset="170128.245">12471 6227 0,'17'0'16,"-17"-18"-1</inkml:trace>
  <inkml:trace contextRef="#ctx0" brushRef="#br2" timeOffset="170811.839">12418 6068 0,'0'-18'15,"-18"18"1,36 0 31,-1 0-32,1 0-15,0 18 0,17-18 16,-17 0-16,17 0 16,-17 0-1,-1 0 1,-17 17-1,0 1 1,0 0-16,0-1 16,0 1-16,18 0 15,-18-1 1,0 1 0,0 17-16,0-17 0,0-1 15,0 19-15,0 52 16,0-18-16,0 19 0,0-1 15,0 0-15,17 124 16,-17-106-16,18 88 16,-18-89-16,18-16 15,-18 122-15,0-105 16,0 0-16,0 88 16,0-106-16,0 18 0,0 53 15,17-71 1,-17-35-16,18 53 15,-18-71-15,18 0 0,-18 18 16,0-35-16,0-1 16,-18-17 15,0 0-15,1 0-1,-36-17-15,35 17 16,-35 17-16,36 1 15,-1 0-15,-17 17 16,-1 0-16,19-17 16,-1 0-16</inkml:trace>
  <inkml:trace contextRef="#ctx0" brushRef="#br3" timeOffset="179426.878">18292 4075 0,'17'17'31,"1"-17"-31,-18 18 16,35 0-1,-17-1-15,-1 1 0,36 17 16,-17-17-16,-1-1 15,0 1-15,53 0 16,-35-1-16,0-17 16,-18 18-16,18-18 0,53-18 15,-71 18-15,71-35 16,-53 17-16,18-35 16,-36 36-16,-17-36 15,-1 35-15,-17-17 16,0 17-16,0 1 15,-17 17 1,-19 0-16</inkml:trace>
  <inkml:trace contextRef="#ctx0" brushRef="#br0" timeOffset="188646.919">16334 6897 0,'0'-18'0,"0"36"16,0 35 0,0 53-1,0-54-15,0 72 16,0-71-16,35 35 15,-17-70-15,17 17 16,0-17-16,0-18 16,-17-18-16,35-35 15,-53 35-15,18-34 16,-1 34-16,-17 0 16,0 36-1,35 35 1,18 35-16,-35-70 0,70 35 15,-52-36 1,52 1-16,-71-18 16,36-35-16,-35 17 15,-18-53-15,0 18 16,-35-35 0,17 53-16,-17-53 15,17 70-15,-17-17 16,17 35-16,18-18 15</inkml:trace>
  <inkml:trace contextRef="#ctx0" brushRef="#br0" timeOffset="189469.08">17163 6403 0,'17'0'15,"1"-18"1,0 18-1,-1-17-15,1 17 0,17 0 16,-17 0 0</inkml:trace>
  <inkml:trace contextRef="#ctx0" brushRef="#br0" timeOffset="190187.683">17180 6421 0,'0'17'32,"0"1"-17,0 17 1,0 0-16,0-17 0,0 17 16,-17 1-16,17 17 15,17-36-15,-17 1 0,36 17 16,-36-17-1,35-1-15,0-17 16,-17 0-16,35-17 16,-36 17-16</inkml:trace>
  <inkml:trace contextRef="#ctx0" brushRef="#br0" timeOffset="190393.8">17463 6526 0,'0'36'15,"0"17"1,0-36-16,17 1 16,-17 17-16,18 0 15,-1-17-15,1-18 16</inkml:trace>
  <inkml:trace contextRef="#ctx0" brushRef="#br0" timeOffset="190777.449">17604 6279 0,'17'18'16,"1"0"0,0-18-16,-18 17 0,17-17 15,1 0-15,17 0 16,-17 0-16,17 0 16,-17 18-16,17 0 15,-35-1-15,18 54 16,-18-36-16,17 71 15,-17-71-15,18 36 16,-18-36-16,17 18 16,-17-35-16,0-1 15,0 1 1,-17-18 0,-1-18-1,-17 18 1,17 0-16,1 0 0,-1 0 15</inkml:trace>
  <inkml:trace contextRef="#ctx0" brushRef="#br3" timeOffset="196076.953">18045 7108 0,'17'0'16,"1"18"-16,0 0 0,34 17 16,1 0-1,-17-17-15,52 53 16,-35-54-16,0 1 0,35 17 15,-35 0 1,-36-35-16,1 18 16,0-18-16,-36 0 15,0-18-15</inkml:trace>
  <inkml:trace contextRef="#ctx0" brushRef="#br3" timeOffset="196282.915">18468 6879 0,'-35'53'15,"17"-18"1,-17 1-16,-1 17 0,-16 88 16,-1-18-1,35-70-15,0-18 0,36 36 16,0-53-16,-1-18 15,1 0-15</inkml:trace>
  <inkml:trace contextRef="#ctx0" brushRef="#br3" timeOffset="196571.844">18662 6368 0,'-18'17'16,"18"19"-16,-17-19 15,17 18-15,0 54 16,0-54-16,17 36 15,1-54-15,0 18 0,-1-17 16,1 0-16,0-18 16,17 17-16</inkml:trace>
  <inkml:trace contextRef="#ctx0" brushRef="#br3" timeOffset="196823.355">18856 6473 0,'18'0'16,"-1"0"-16,1 0 0,0 18 15,-1 0-15,-17-1 16,0 36 0,0-17-1,0-19-15,0 1 0,0 17 16,18-35-1,-1 0 1,1 0-16,-18-17 16,18 17-16,-18-18 0,17 0 15</inkml:trace>
  <inkml:trace contextRef="#ctx0" brushRef="#br3" timeOffset="197071.433">19015 6350 0,'17'0'16,"1"0"-1,17 0-15,-17 18 16,35 35 0,-36-36-16,19 18 0,-1 54 15,-35-54-15,0 0 16,0 1-16,0 34 15,0-52-15,-18 17 16,1-17 0,-1-18-16</inkml:trace>
  <inkml:trace contextRef="#ctx0" brushRef="#br3" timeOffset="197294.22">19491 6950 0,'18'17'15,"17"-17"1,0 0-1,-17 0-15,-1 0 0,-17 18 16</inkml:trace>
  <inkml:trace contextRef="#ctx0" brushRef="#br3" timeOffset="197405.764">19473 7161 0,'36'18'15,"-1"-18"-15,-17 18 16,52-36-16,-17 0 15</inkml:trace>
  <inkml:trace contextRef="#ctx0" brushRef="#br3" timeOffset="198067.739">20197 5997 0,'0'-17'15,"17"17"1,36 0-16,-35 0 15,17-18-15,18 18 16,-35 0-16,-1 0 16,1 0-16</inkml:trace>
  <inkml:trace contextRef="#ctx0" brushRef="#br3" timeOffset="198623.463">20214 5944 0,'0'18'15,"0"0"1,0-1-16,0 1 16,0 0-16,0 17 0,0 53 15,0-35-15,18 70 16,-18-52-16,17 88 15,1-89-15,-18 18 16,18 1-16,-1-1 16,1 18-16,-18-18 0,35 88 15,-35-70-15,18-18 0,0 106 16,-18-106-16,17 1 16,1 69-1,-18-87-15,0 0 0,0 70 16,0-71-16,0-17 15,-18 88-15,18-88 16,0 53 0,-17-71-16,17 1 0,0-1 0,-18 18 15,18-36 1,-18 1-16,18 35 16,-17-53-16,17 18 0,0 17 15,0-18 1,17-17-1,1 0 1,17 18-16,-17-18 16,-1 0-16,36 18 15,-35-1-15,35 1 16,-18-18-16,-17 18 0,0-18 16,-1 0-16,1 0 0,-1-18 15</inkml:trace>
  <inkml:trace contextRef="#ctx0" brushRef="#br3" timeOffset="199779.872">20955 6209 0,'0'-18'16,"-18"18"-16,1 0 16,-1 0-1,18 18-15,-18 0 16,18-1 0,0 1-16,0-1 15,18-17-15,-18 18 16,18-18-1,-1 0 1,-17-18 31,-17 18-31,-1 0-16,0 0 15,18 18-15,0 0 16,0-1-1,18-17-15,17 0 16,-17 0 0,-18-17-1,0-1-15,-35 18 16,17 0 0,-35 18-16,36-1 15,-1 19 1,0-19-16,18 19 15,18-19-15,0-17 0,52 0 16,-35 0-16,-17-17 16,35-19-16,-35 19 15,-1-19 1,-17 1-16,0 17 0,-17 1 16,-36-1-16,35 18 15,-35 0-15,35 0 16,1 18-16,-1-18 0,1 17 15,17 1 1,17 0-16,18-1 0,-17-17 16,17 0-1,-17-17-15,0 17 16,-1-18-16,-17 0 0,0 1 16,-17 17-1,17-18-15,-18 18 0,0-17 0,1 17 16,-1 0-1,18 17-15</inkml:trace>
  <inkml:trace contextRef="#ctx0" brushRef="#br3" timeOffset="200464.287">20902 7091 0,'-18'-18'16,"1"18"-1,-1 0-15,-17 18 16,17-1-16,18 1 0,0 0 16,-17 17-16,34-17 15,-17-1-15,18-17 0,17 18 16,-17-18-16,-1 0 16,1-18-16,17 1 15,-17-19 1,-18 19-16,-18-1 15,-17 0 1,17 36 0,1 0-1,-1-1-15,36 1 16,-1-18-16,19 0 16,-19 0-1,1-18-15,-18 1 16,0-1-1,-35 0-15,17 1 16,-17 17 0,17 0-16,1 0 15,-1 0-15,18 17 16</inkml:trace>
  <inkml:trace contextRef="#ctx0" brushRef="#br3" timeOffset="201070.327">20796 7849 0,'0'36'16,"-17"-19"-16,17 1 16,0 0-16,0 17 0,17-18 15,1 1 1,0 0-16,17-18 16,-18-18-16,1 18 15,0-35-15,-18 17 16,0-17-16,-18 17 15,-17-17 1,17 35-16,-35 0 16,36 18-16,-1-1 15,0 1-15,36 17 16,0-17-16,-1-18 16,1 17-16,17-17 0,0 0 0,1 0 15,-19 0 1,1 0-16,-36-17 31,1 17-31,-1 0 0,0 0 16,1 0-16</inkml:trace>
  <inkml:trace contextRef="#ctx0" brushRef="#br3" timeOffset="201582.383">20814 8520 0,'0'-18'15,"-18"18"-15,18 35 16,-17-17-16,17 52 16,0-52-16,17 17 15,1-17 1,17-18 0,-17-18-1,-1 1-15,-17-19 0,0 19 16,0-1-1,0 1-15,-17 17 16,-1 0-16,1 17 16,-1 1-16,18 17 15,0-17-15,35-1 16,-17-17-16,-1 0 16,1-17-1,-18-1-15,0-17 16,0 17-16,-18 1 15,1 17-15,-1-18 16,18 0-16,0 1 16,18-1-1</inkml:trace>
  <inkml:trace contextRef="#ctx0" brushRef="#br3" timeOffset="202360.733">21220 5980 0,'0'-18'32,"17"18"-17,1 0 1,17 0-16,-17 18 16,17-18-16,0 35 15,-17-17-15,17 17 16,-17 0-16,0 36 15,-1-36-15,1 88 16,-1-52-16,1 105 16,-18-70-16,18 88 15,-18-88 1,0 106-16,0-124 16,0 106-16,0-106 15,17 18-15,-17-18 16,0 0-16,0 89 15,0-89-15,0 0 0,0 71 16,0-89-16,0 1 16,18 0-16,-18-19 0,18 1 15,-1 36-15,1-37 16,-18-16-16,18-19 16,-18 19-16,0-1 15,-18-35 16,-17-18-15,17 18-16,-35-17 16,18 17-1,-36 0-15,36 17 16,-71 1-16,71-18 16,0 18-16</inkml:trace>
  <inkml:trace contextRef="#ctx0" brushRef="#br3" timeOffset="203957.126">14464 4233 0,'0'0'0,"18"0"0,52 0 16,1-17-16,87-1 15,36 18 1,-105-18-16,16 18 16,-34 0-16,70 18 15,-106-18-15,1 0 0</inkml:trace>
  <inkml:trace contextRef="#ctx0" brushRef="#br4" timeOffset="212683.309">29139 4128 0,'0'-18'16,"0"36"-1,36 17 1,-19-18-16,19 1 16,-19 17-16,71 1 15,-35-1-15,18-17 16,70-1-16,-70-17 16,87-17-16,-87-1 15,-1-17-15,1 17 0,35-35 16,-71 35-16,0-34 15,-35 34 1,-17 0-16,-18 18 16</inkml:trace>
  <inkml:trace contextRef="#ctx0" brushRef="#br0" timeOffset="-209599.129">25365 6756 0,'0'17'15,"0"54"1,0-18 0,0 17-16,0 54 0,0-71 15,17 35 1,1-53-16,17 1 15,-17-19-15,35 1 16,-36-36-16,36 1 16,-35-19-16,0 19 0,-1-19 15,1 19 1,-18 34 0,35 36-16,-17-17 15,0-1-15,17 0 0,0-17 16,0-1-16,54 19 15,-37-36-15,-16-18 0,-1 18 16,-17-18-16,-1-52 16,-17 35-16,0-1 15,-35-52-15,0 35 16,-1-35-16,19 53 16,-1-1-1,18 19-15,0-1 16,35 0-16</inkml:trace>
  <inkml:trace contextRef="#ctx0" brushRef="#br0" timeOffset="-209361.949">26264 6262 0,'18'-18'0,"17"18"16,18-17-16,-18-1 16,-17 18-16,17 0 15,-17-18-15,0 18 0</inkml:trace>
  <inkml:trace contextRef="#ctx0" brushRef="#br0" timeOffset="-209182.29">26317 6297 0,'0'53'16,"18"0"0,-18-18-16,53 53 15,-36-70 1,1 0-16,17 17 15,-17-17-15,0-1 16,-1-17 0</inkml:trace>
  <inkml:trace contextRef="#ctx0" brushRef="#br0" timeOffset="-208944.929">26670 6315 0,'18'17'16,"-18"1"-16,17 0 16,1 35-16,-18-18 15,0-18-15,18 36 16,-1-17-16,-17-19 0,18-17 15,-1 18 1,1-36-16</inkml:trace>
  <inkml:trace contextRef="#ctx0" brushRef="#br0" timeOffset="-208600.152">26811 6209 0,'18'-18'16,"-1"18"0,19-17-16,-19 17 15,36 0 1,-35 0-16,-18 17 0,18 1 16,-1-18-16,1 35 15,-1 0-15,-17-17 0,18 17 16,-18 1-16,18-1 15,-18 0-15,0 0 0,17 54 16,-17-54-16,18 0 16,0 36-16,-1-54 15,-17 19-15,-17-54 47,-19 0-47,19 1 16,-19-1-16</inkml:trace>
  <inkml:trace contextRef="#ctx0" brushRef="#br4" timeOffset="-201281.173">27376 7003 0,'17'17'32,"36"19"-17,-18-1-15,54 18 16,-54-18-16,53 18 15,-53-35-15,1-1 16,17 36-16,-36-35 16,1-18-16,-18 17 0,0 1 15,-18-18 1</inkml:trace>
  <inkml:trace contextRef="#ctx0" brushRef="#br4" timeOffset="-201059.366">27852 6985 0,'-35'0'16,"-18"18"-16,35-1 16,-17 19-16,-1-1 0,-34 71 15,35-36-15,17-17 16,-17 35-1,35-52-15,0-19 0,17 19 16,1-36-16,17 0 16</inkml:trace>
  <inkml:trace contextRef="#ctx0" brushRef="#br4" timeOffset="-200702.439">28081 6279 0,'-18'0'16,"1"0"-1,17 18-15,-18 53 16,1-1 0,17-35-16,17 36 15,1-36-15,-1 1 0,19-1 16,-1-17-1,-17-1-15,17-17 0,-17-17 16</inkml:trace>
  <inkml:trace contextRef="#ctx0" brushRef="#br4" timeOffset="-200370.027">28258 6350 0,'35'-18'15,"-18"18"-15,1-17 16,0 17-16,-1 0 0,1 0 16,-18 17-16,0 1 15,0 17-15,-18-35 16,18 36 0,0-19-16,0 1 15,0-1-15,18 1 16,0 0-16,35 17 15,-36-35-15,18 18 16,-17-18-16,-18 17 16,-18-17-16,-17 0 15,0 0-15,-36 18 16,54-18-16,-36 0 16,35 0-16,-17 0 15</inkml:trace>
  <inkml:trace contextRef="#ctx0" brushRef="#br4" timeOffset="-200124.343">28557 6209 0,'53'0'15,"-17"35"1,-1 0-16,0 36 16,0-18-16,1 35 15,-36-35-15,0 0 0,0 18 16,0-36-16,-36 18 16,19-36-16,17 1 15</inkml:trace>
  <inkml:trace contextRef="#ctx0" brushRef="#br4" timeOffset="-199836.438">29051 6897 0,'18'0'15,"0"0"-15,17 17 16,0-17-16,0 0 15</inkml:trace>
  <inkml:trace contextRef="#ctx0" brushRef="#br4" timeOffset="-199714.109">29051 7091 0,'18'17'15,"35"1"-15,-36-18 16,72 0-16,-36-18 15,-18 18-15</inkml:trace>
  <inkml:trace contextRef="#ctx0" brushRef="#br4" timeOffset="-199212.449">29739 6033 0,'0'-18'15,"53"18"17,-18 0-32,36-18 15,-18 1-15,35 17 16,-70 0-16,35 0 15,-36 0-15</inkml:trace>
  <inkml:trace contextRef="#ctx0" brushRef="#br4" timeOffset="-198822.986">29863 6033 0,'17'17'15,"1"1"1,-18-1-16,18 19 15,17 34-15,0 54 16,-35-54 0,18 107-16,-18-71 0,-18 17 15,-17 124 1,35-124-16,-18 1 16,18-18-16,0 0 0,0 17 0,0-17 15,0 106-15,18-124 16,-18 0-16,0 0 0,0 71 15,0-89 1,0 1-16,0 52 16,-18-70-16,18-17 0,-17 17 15,34-53 17,18 0-17,18 0-15,-17 0 16,-1 17-16,0-17 0,-17 18 15,17-18-15,0 17 0,-17-17 16,17 0-16</inkml:trace>
  <inkml:trace contextRef="#ctx0" brushRef="#br4" timeOffset="-198050.34">30533 6332 0,'-18'-17'15,"18"-1"1,0 36 15,0-1-15,0 1-16,18-18 16,-18 18-16,18-18 15,-1 0 1,-17-18-1,18 0 1,-18 1-16,0-1 0,-18 18 16,1 18-1,-1-1-15,0 19 16,18-19-16,18 1 16,17 0-1,-17-18-15,-1 0 0,1 0 16,0 0-16,-1-18 15,-17-17 1,18 35-16,-18-36 16,-18 36-16,1-17 15,-1 17-15,0 0 16,18 17 0,0 1-1,18-18-15,17 0 16,-17 0-16,0 0 15,-18-18 1,0 1-16,-18 17 16,0-18-1</inkml:trace>
  <inkml:trace contextRef="#ctx0" brushRef="#br4" timeOffset="-197466.527">30551 7091 0,'-18'-18'16,"-17"36"-16,17-1 16,0-17-16,18 36 15,0-19-15,0 1 16,18 0-1,0-1-15,17-17 16,-17 0-16,17-17 16,-18-1-16,1-35 15,-18 35-15,0 1 16,-18-1-16,1 1 16,-1 17-1,-17 0-15,17 0 16,18 17-1,18 1-15,0-18 16,-1 17 0,1-17-1,-18-17 1,0-1-16,-18 1 16,1-1-1,-1 18-15,0 0 16,1 0-1</inkml:trace>
  <inkml:trace contextRef="#ctx0" brushRef="#br4" timeOffset="-196977.223">30462 7673 0,'0'18'16,"18"-18"0,0 0-1,-1 17 1,1-17-16,0 18 0,17-18 15,-18 17-15,19-17 16,-19 0 0,-34-17-1,-1 17 1,0 0-16,-34 0 16,34 0-16,0 17 15,-17 19-15,35-19 16,18 19-16,-1-19 15,19 1-15,-1-18 16,0 0-16,-17 0 16,-1-18-1,-17 1-15,0-19 16,-17 36-16,-36-35 16,35 35-16,-17-18 15,17 18-15,1 0 16,17 18-16</inkml:trace>
  <inkml:trace contextRef="#ctx0" brushRef="#br4" timeOffset="-196531.58">30445 8308 0,'0'0'0,"-18"18"16,0-1-1,18 1 1,0 17-16,0-17 0,36-1 15,-19 1-15,1-18 16,17 0-16,-17 0 16,0-18-16,-1 1 15,-17-1-15,-17-17 16,-1 35 0,-17-18-1,17 18-15,18 18 16,18-18-1,-1 17 1,1-17-16,0 0 16,-18-17-16,17-1 15,-34 1-15,17-1 16</inkml:trace>
  <inkml:trace contextRef="#ctx0" brushRef="#br4" timeOffset="-195681.895">30886 5980 0,'0'-18'16,"17"18"15,19 0-15,-1 35-16,0-17 15,-17 0-15,52-1 16,-34 1-16,-19-18 0,19 0 15,-1 17 1,-18-17-16,-17 18 16,0 0-1,0-1-15,0 19 16,0-1-16,0 0 0,0 71 16,0-35-16,18 70 15,-18-53-15,0 88 16,0-88-16,-18 106 15,18-88-15,0 71 16,0-89-16,0 88 16,0-70-16,0 53 15,0-89-15,0 89 16,0-88 0,0 70-16,0-88 15,0 0-15,18-18 16,-18 18-16,18 17 15,-18-52-15,17 17 0,-17 1 16,0-19 0,0 1-16,0 0 0,0-1 15,-17-17 17,-1 18-17,0-18-15,1 0 16,-1 0-16,1 0 15,-1 0-15,-17 0 0,-1 17 16,-52 1-16,35 0 16,-35 17-16</inkml:trace>
  <inkml:trace contextRef="#ctx0" brushRef="#br4" timeOffset="-194834.633">24924 4145 0,'35'18'16,"0"-1"-16,18 1 0,53 0 15,-35-18-15,17 0 16,123 0-16,-105-18 16,0 18-16,106-35 15,-124 35-15,-17-18 0,-19 18 16,1-17-16,-17-1 15</inkml:trace>
  <inkml:trace contextRef="#ctx0" brushRef="#br0" timeOffset="-179808.594">7779 15857 0,'0'-17'16,"-18"17"-16,0 0 15,1 0-15,-1 0 16,1 0 0,34 17 15,1 1-16,17 0-15,18 35 16,-18-18-16,1 18 16,17 0-16,-1 0 15,1 0-15,0 17 0,71 71 16,-71-70-16,17-1 16,54 71-16,-54-70 15,54 52-15,-89-70 16,53 0-16,-70-17 15,17-19-15,-35 1 16</inkml:trace>
  <inkml:trace contextRef="#ctx0" brushRef="#br0" timeOffset="-179414.756">8643 15963 0,'-35'0'15,"0"35"1,-1-35 0,19 36-16,-72 105 15,1 18 1,0 35-16,-18 17 15,53-122-15,-35 69 16,35-70 0,53-70-16,-17 0 0,34-36 15</inkml:trace>
  <inkml:trace contextRef="#ctx0" brushRef="#br0" timeOffset="-177769.415">6068 11095 0,'17'0'47,"1"-18"-32,17 18-15,18-17 16,-35 17-16,35-18 16,-18 18-16,0 0 15,-17 0-15,0 0 16</inkml:trace>
  <inkml:trace contextRef="#ctx0" brushRef="#br0" timeOffset="-176918.712">5980 11113 0,'0'17'16,"17"-17"31,-17 18-16,0-1-31,0 1 16,0 0-16,18-1 15,-18 1-15,18 35 16,-18-18-16,0 0 16,17 54-16,1-36 15,-18 70-15,0-52 16,17 52-16,-17-52 16,0 52-16,0-52 15,18 34 1,-18-34-16,18 53 15,-1-54-15,1 106 16,-18-105-16,18 17 16,-18 0-16,0-17 0,17 0 0,-17 70 15,0 0 1,18-88-16,-18 17 16,0-17-16,0 71 15,0-54-15,18 1 0,-18-1 16,0 1-16,17 70 15,-17-71-15,18 36 16,-18-53-16,0 0 16,17 71-16,-17-71 15,0 52-15,0-52 16,0 35-16,0-35 16,0 18-16,0-53 15,0 35 1,0-36-16,-17 1 0,17 35 15,0-18-15,0 71 16,0-53-16,0-18 16,0 53-16,0-53 15,0 1-15,17-19 0,-17 1 16,36 0 0,-19-18-16,1 17 15,0-17-15,17 0 16,-17 18-1,-1-18-15,1-18 32</inkml:trace>
  <inkml:trace contextRef="#ctx0" brushRef="#br0" timeOffset="-174575.917">11165 11007 0,'18'0'47,"0"0"-31,-1 0-16,19 0 15,-19 0 1,19-18-16,-1 18 16,-18-18-16,19 18 15,-19 0 1,1 0-1,0 0 1,-18 18 0,0 0-1,17-18-15,-17 17 0,0 1 16,0 0-16,0-1 0,0 1 16,0 17-16,0 18 15,0 0-15,0 53 16,0-53-16,0 53 15,0-36-15,0 54 16,0-71-16,-17 52 16,17-34-16,0 52 15,0-52-15,0 70 16,0-53-16,-18 71 16,18-71-16,-18 89 15,1-89 1,17-18-16,-18 19 0,18-19 15,0 89 1,0-71-16,-18-17 0,18 105 16,0-88-16,0 0 0,0 1 15,0 69 1,0-70-16,0 54 16,0-54-16,0 53 15,0-71-15,0 54 16,18-71-16,-18 88 15,0-70-15,0-1 0,0 1 16,0-18-16,0 88 16,0-88-16,0 17 15,0 1-15,18 35 16,-18-71-16,0 18 0,17-36 16,-17 19-16,18-1 15,-18-17-15,18-18 16,-18 17-16,17 1 0,1 17 15,0-17 1,-36-36 15,0 18-15,1 0-16,-36-18 16,17 18-16,-16 18 15,34 0-15,-17-1 0,-36 1 16,36 0-16,0-18 15,-36 0 1,36 0-16</inkml:trace>
  <inkml:trace contextRef="#ctx0" brushRef="#br2" timeOffset="-166501.585">6738 12912 0,'-18'0'16,"18"17"-1,36 1 1,-19 0-16,19 17 0,52 35 15,-35-34-15,0-1 16,0 0-16,-1 1 0,1-1 16,18 18-1,-36-18-15,1-17 0,-1 17 16,-18-17-16,-34-36 31</inkml:trace>
  <inkml:trace contextRef="#ctx0" brushRef="#br2" timeOffset="-166268.275">7073 12718 0,'-35'53'16,"0"35"-1,17-18-15,0 1 0,18 17 16,-17 0-16,-1-17 0,18-1 16,-18 36-16,18-71 15,18 18 1,0-35-16,17-18 16</inkml:trace>
  <inkml:trace contextRef="#ctx0" brushRef="#br2" timeOffset="-165889.677">7250 12471 0,'-18'-18'16,"0"18"15,18 18-31,-17 17 0,17 53 15,0-53-15,17 36 16,-17-36-16,36 18 16,-19-18-16,19-17 15,-19 0-15,18-36 16,-17 0-16,0 1 16</inkml:trace>
  <inkml:trace contextRef="#ctx0" brushRef="#br2" timeOffset="-165701.02">7391 12506 0,'0'18'16,"0"17"-16,17 0 16,-17-17-16,18 35 15,-18-18 1,18-17-16,-1-1 15,1-17-15</inkml:trace>
  <inkml:trace contextRef="#ctx0" brushRef="#br2" timeOffset="-165440.132">7585 12453 0,'0'18'16,"17"-1"0,1 1-16,-18 0 0,35 17 15,-17 0 1,-18-17-16,0-1 0,0 36 15,0-35 1,-18 0-16,1-18 16</inkml:trace>
  <inkml:trace contextRef="#ctx0" brushRef="#br2" timeOffset="-164850.287">7038 11218 0,'0'18'31,"0"17"-15,0 1-16,0-1 16,18 18-1,-1-18-15,1 0 0,-18 1 0,17 34 16,-17-35-16,18 36 16,-18-18-1,0 17-15,0-17 16,0 36-16</inkml:trace>
  <inkml:trace contextRef="#ctx0" brushRef="#br2" timeOffset="-164199.913">7232 13952 0,'-18'18'62,"18"0"-46,0-1 0,-17 19-16,17-19 0,0 36 15,0 35-15,17-17 16,-17-1-16,0 1 0,18 17 16,-18-17-16,18 87 15,-18-87-15,0-18 16,17 35-16,-17-70 15,18-1-15,-18 1 0,18 0 16</inkml:trace>
  <inkml:trace contextRef="#ctx0" brushRef="#br3" timeOffset="-158464.672">8361 12876 0,'-35'-17'16,"35"34"-1,35 19 1,0-1-16,0 18 16,54 35-1,-54-53-15,18 18 0,-18-17 16,0-1-16,36 53 16,-53-53-16,-1-17 0,18 17 15,-35-17-15,18-1 16,-18 1-16,-18-18 15</inkml:trace>
  <inkml:trace contextRef="#ctx0" brushRef="#br3" timeOffset="-158243.72">8555 12859 0,'-18'35'16,"-17"53"-16,0 18 16,35-35-16,-18 87 15,18-34 1,18-71-16,35 17 16,-18-70-16,18-35 15</inkml:trace>
  <inkml:trace contextRef="#ctx0" brushRef="#br3" timeOffset="-157977.523">8678 12612 0,'0'17'16,"0"1"-16,0 35 16,0-18-16,36 36 15,-36-54-15,35 36 16,-17-35 0,17-18-1,-18 0-15,1-18 16,-18-17-16</inkml:trace>
  <inkml:trace contextRef="#ctx0" brushRef="#br3" timeOffset="-157754.426">8819 12612 0,'18'0'16,"17"0"-16,1 17 16,-19 1-16,1 0 15,0 17-15,-18-17 16,0 17-16,0-17 15,-18-1-15,0 1 0,1-1 16,17 1-16,-18 0 16,18-1-16,18-17 0,-1 0 15,19 0-15,-1 0 16,-18-17-16,19 17 0,-1-18 16,-35 0-16</inkml:trace>
  <inkml:trace contextRef="#ctx0" brushRef="#br3" timeOffset="-157537.044">9137 12541 0,'0'18'16,"18"35"-1,-1-18-15,1 18 16,-18-18-16,0 36 16,0-36-16,-18 0 15,1-17-15</inkml:trace>
  <inkml:trace contextRef="#ctx0" brushRef="#br3" timeOffset="-157064.357">8537 11165 0,'0'18'31,"-17"0"-31,17 17 16,17 18-16,1 53 15,0-53-15,-1 0 0,1 70 16,-1-52-1,-17-18-15,0 17 0,-17 54 16,17-54-16,-18 1 16</inkml:trace>
  <inkml:trace contextRef="#ctx0" brushRef="#br3" timeOffset="-156613">8731 14005 0,'0'18'16,"0"70"0,0-35-16,0 35 15,0 0-15,-17 124 16,17-88-16,0-19 0,17 54 16,1-124-16,17 36 15,-35-53-15</inkml:trace>
  <inkml:trace contextRef="#ctx0" brushRef="#br4" timeOffset="-151147.115">9825 12947 0,'18'0'31,"17"53"-31,0-35 16,18 17-16,53 35 15,-71-34-15,71 34 16,-71-35-16,36 18 16,-36-17-16,0-19 15,-35 1-15,-17-18 16</inkml:trace>
  <inkml:trace contextRef="#ctx0" brushRef="#br4" timeOffset="-150941.33">10142 12841 0,'-17'18'16,"-1"17"-16,0 0 16,1 1-16,-18 87 15,17-52-15,-17 70 16,17-71-16,18 18 15,0-52-15,35-19 16,-17-17-16,17 0 16</inkml:trace>
  <inkml:trace contextRef="#ctx0" brushRef="#br4" timeOffset="-150652.775">10195 12541 0,'-17'18'16,"17"17"-1,0 18 1,0-18-16,0 18 0,17 35 16,19-17-1,-19-53-15,18 17 16,-17-35-16</inkml:trace>
  <inkml:trace contextRef="#ctx0" brushRef="#br4" timeOffset="-150322.997">10336 12541 0,'18'-17'16,"0"17"-16,-1 0 0,1 17 16,17 1-1,-17 0-15,-18-1 16,0 18-1,0 1-15,0-19 16,18 1-16,-1 0 16,36-1-1,-18 1-15,1 0 16,-54-18 15,-35 17-31,35 1 16,-34-1-1,34 1-15,18 0 16</inkml:trace>
  <inkml:trace contextRef="#ctx0" brushRef="#br4" timeOffset="-150074.038">10619 12524 0,'0'-18'15,"17"18"1,1 35 0,0 1-16,-1 52 15,1-35-15,-18 17 16,0-35-16,0 1 15,-18 17-15,18-36 16,-17-17-16</inkml:trace>
  <inkml:trace contextRef="#ctx0" brushRef="#br4" timeOffset="-149450.634">10037 11236 0,'17'18'16,"-17"35"-1,18 35 1,-18-35-16,17 52 16,1 19-1,0-71-15,-18 0 0,17 0 16,-17-18-16,18 18 0,-18 0 0,18 53 15,-18-53 1,0-18-16</inkml:trace>
  <inkml:trace contextRef="#ctx0" brushRef="#br4" timeOffset="-148761.383">10231 13970 0,'0'18'16,"0"-1"-16,-18 71 15,18-17 1,0 0-16,0 105 0,0-70 16,-18 123-1,18-123-15,18-35 0,-18-1 16,18-17-16,-1-18 0,1 1 16,-1-19-16</inkml:trace>
  <inkml:trace contextRef="#ctx0" brushRef="#br4" timeOffset="-147043.084">10848 13300 0,'0'-18'0,"18"18"16,-1 0 15,1 18-15,-1-18-1</inkml:trace>
  <inkml:trace contextRef="#ctx0" brushRef="#br4" timeOffset="-146904.703">10989 13229 0,'18'0'15,"-1"0"1</inkml:trace>
  <inkml:trace contextRef="#ctx0" brushRef="#br4" timeOffset="-146642.678">11201 13247 0,'0'-18'32</inkml:trace>
  <inkml:trace contextRef="#ctx0" brushRef="#br4" timeOffset="-145257.557">11201 13282 0,'17'0'16,"1"-18"-16</inkml:trace>
  <inkml:trace contextRef="#ctx0" brushRef="#br0" timeOffset="-135925.902">3404 12294 0,'-17'0'16,"17"18"-1,0 70-15,-18-17 16,18 105-16,0-70 16,0 106-1,0-124-15,0 88 16,18-123-16,-1 35 15,19-70-15,17 0 16,-18-18-16,35-71 16,-34 18-16,-1 0 0,18-70 15,-36 70-15,1-18 16,-18 18 0,0 89-1,18 52 1,-1 0-16,36 71 15,-17-89-15,-1-17 0,0 0 16,18-18-16,0-17 16,35 17-1,-35-35-15,-18 0 0,54 0 16,-72-17-16,18-19 0,-17-34 16,-18 35-1,0-18-15,-18-36 16,1 19-16,-36-54 15,35 72-15,-17-54 16,17 53-16,18 17 16,0 19-16</inkml:trace>
  <inkml:trace contextRef="#ctx0" brushRef="#br0" timeOffset="-135643.19">4427 12012 0,'0'-18'0,"0"1"15,18 17 1,17-18 0,-17 18-16,35 0 15,-36 0-15,1 0 16,-18-17-16,18 17 0</inkml:trace>
  <inkml:trace contextRef="#ctx0" brushRef="#br0" timeOffset="-135481.7">4498 11942 0,'-18'52'16,"18"-16"-16,0 17 16,0-18-16,0 18 0,18 0 15,0-18-15,-1 18 0,1-18 16,35 18 0,-36-35-16,36-1 15,-35-17-15,17 0 16,-35-17-16</inkml:trace>
  <inkml:trace contextRef="#ctx0" brushRef="#br0" timeOffset="-135264.379">4815 11994 0,'0'71'15,"18"-18"1,-18 17 0,0 1-1,0-36-15,0 18 16,18-53-16,-1 0 16</inkml:trace>
  <inkml:trace contextRef="#ctx0" brushRef="#br0" timeOffset="-134957.033">4957 11942 0,'17'0'16,"18"-18"-16,1 18 15,-19 18-15,1-18 16,0 17-16,17 18 15,-17 1-15,-1 17 16,1 0-16,-18-18 16,17 35-16,-17-34 15,0-1-15,0 0 16,0-17 0,-17 0-16,-18-18 15,-1-18-15,1 18 16,17 0-16,-17 0 0,0 0 15,-18 0-15</inkml:trace>
  <inkml:trace contextRef="#ctx0" brushRef="#br0" timeOffset="-134157.638">12718 12965 0,'17'0'16,"36"0"-1,-18 0 1,1 0-16,34 17 16,-52 1-16,35 17 15,-35-17-15,-1-18 0</inkml:trace>
  <inkml:trace contextRef="#ctx0" brushRef="#br0" timeOffset="-134036.767">12823 13141 0,'53'18'16,"18"-18"0,17 0-1,-53 0-15,36 0 16</inkml:trace>
  <inkml:trace contextRef="#ctx0" brushRef="#br0" timeOffset="-132570.864">13935 11183 0,'17'0'16,"19"0"0,-1-18-16,35 1 15,-34 17 1,-1-18-16,36 1 15,-54-1-15,1 18 0</inkml:trace>
  <inkml:trace contextRef="#ctx0" brushRef="#br0" timeOffset="-131609.704">13988 11201 0,'-18'17'16,"18"36"-1,0 0 1,0-18-16,0 1 0,18 17 0,-18 52 16,0-34-16,17-18 15,-17 106 1,0-89-16,0 18 0,0 89 15,0-71 1,-17-18-16,17 124 0,0-107 16,-18 89-1,18-105-15,0 16 16,-18-16-16,18-1 0,0 18 0,0 88 16,0-106-16,0 0 15,0 18-15,0-18 16,0-17-16,18 87 15,-18-69-15,0-19 0,0 1 16,0-1-16,0 1 0,0 70 16,0-88-16,0 17 15,0 1-15,0 35 16,0-53-16,18 53 16,-18-71-16,0 0 15,0 36-15,0-36 16,0 0-16,0 36 15,0-36-15,0 0 16,0-17-16,0 0 16,0-1-1,0 1 32,0 0-47,0-1 16,0 1-16,0-1 31,0 1 32,17-18-48,-17 18 1,0-1-1,0 1-15,0 0 16,0-1 0,18-17-1,-18 18 1,0 0-16,0-1 16,0 1-1,-18-1 1,18 1 15,18 0-15,0-1-16,-1 1 15,1 0-15,-1-18 0,19 17 16,-19-17-16,1 0 0,17 0 16,1-35-1,-36 17 1</inkml:trace>
  <inkml:trace contextRef="#ctx0" brushRef="#br2" timeOffset="-120499.249">12435 9349 0,'-17'0'32,"17"17"-17,0 1 1,0 0-1,0 17 1,0 0-16,17 0 16,1-17-1,0 17 1,-1-17-16,1-18 0,35 18 16,-18-1-16,53 1 15,-52-1-15,52 19 16,-18-36-16,54 17 15,-36 1-15,71-18 16,-71 0-16,88 18 16,-87-18-1,87 0-15,-105-18 16,105 0-16,-106 18 16,89-17-16,-88-1 15,35 18-15,-36 0 16,18 0-1,-52 0-15,34 18 16,-35-1-16,-17-17 16,17 18-16,-17 0 0,0-1 0,-1 19 15,-17-1 1,18-17-16,0 52 16,-18-35-16,0 1 0,0 34 15,0-35-15,0 71 16,-18-53-16,18 35 15,0-52-15,0 17 16,0-18-16,0 0 16,18 0-16,-18 1 0,0 34 15,0-52-15,0 17 16,0 0-16,17-17 16,-34-18-1</inkml:trace>
  <inkml:trace contextRef="#ctx0" brushRef="#br2" timeOffset="-120249.383">14623 10707 0,'35'53'16,"35"0"-1,-17-18 1,18-17-16,-36-18 16,36-18-16,-18-17 15,-18-18 1,-17 0 0,-1 53-16,-17-18 15,-17 18-15</inkml:trace>
  <inkml:trace contextRef="#ctx0" brushRef="#br2" timeOffset="-118953.859">14958 11730 0,'-18'0'16,"18"-18"-1,0 1 1,0-1-16,0 0 16,-17 1-1,-1 34 1,0 1 0,1 0-16,-1 35 15,18-36-15,0 1 16,0-1-16,18-17 15,-1 0 1,19 0 0,-36-17-16,17-18 15,-17-1-15,0 19 16,-35-19-16,17 36 16,-17 0-1,0 18-15,17 17 16,18 1-1,18-19-15,-1-17 16,19 18 0,-19-18-16,19-18 15,-36 1-15,17-1 16,-17 0-16,-17-17 16,-1 35-16,0-18 15,1 18-15,-1-17 16,0 17-1,18 17 1,18-17 0,-18-17-1,-18 17 32,18 70-31,0-52-16,0 17 15,18-17-15,0-18 0,-1 0 16,1 0 0,0-18-16,-18-17 15,0 17-15,-18-17 16,0 17-16,1 18 16,-1 0-16,0 0 15,18 36 1,0-19-16,18 19 15,0-19 1,17-17 0,-35-17 15,-18-1-15,1 0-16,-1 1 0,18-1 15,-18 18 1,18 18-1,18-1 1</inkml:trace>
  <inkml:trace contextRef="#ctx0" brushRef="#br2" timeOffset="-118179.998">14834 12629 0,'-17'18'16,"-1"0"-16,18-1 15,0 1-15,0 17 16,0-17-1,18 0 1,17-18 0,0-36-16,-17 19 15,0-1-15,-18 0 0,0 1 16,-18-1 0,18 0-16,-18 18 0,1-17 15,-19 17 1,19 0-16,-1 17 15,18 1-15,0 17 16,0-17 0,18 0-16,-1-18 0,19 17 15,-1-17-15,-17-17 16,17-1-16,-35 0 16,17 1-16,-17-19 15,0 19-15,-17 17 0,-1-18 16,1 18-1,-1 0 1,0 18-16,18-1 16,0 1-1,0 0-15,0-1 16,0 1 0,18-18-16,0 0 62,-18-18-46</inkml:trace>
  <inkml:trace contextRef="#ctx0" brushRef="#br2" timeOffset="-117206.919">14817 13882 0,'-18'-18'15,"0"18"-15,18-17 0,-17 17 16,-1 0-1,18 17-15,-18 18 16,18 18-16,0-17 16,18 17-16,0-36 15,17 1 1,-17-18-16,-1 0 0,1-18 0,0 1 16,-1-1-16,-17-17 15,0 17-15,0-35 16,-17 18-16,-1 17 0,0 1 15,-17 17-15,17 0 16,-17 35 0,17 0-16,1 0 0,17 18 15,0-17 1,35-19 0,-17 1-16,17-18 15,-17-18-15,-1 18 0,-17-17 16,18-19-16,0 19 15,-18-1-15,0 0 0,-18-17 16,0 35-16,1-18 16,-1 18-1,0 0-15,1 0 0,-1 18 16,18 17 0,0-17-16,18 0 15,-1-1-15,19-17 16,-19 0-16,1 0 15,-18 18-15</inkml:trace>
  <inkml:trace contextRef="#ctx0" brushRef="#br2" timeOffset="-116123.043">14817 15028 0,'-18'-17'16,"0"-1"-1,1 18-15,-1 18 16,0-18-1,18 17-15,0 19 0,-17-1 0,17 18 16,17-18-16,1-17 16,0-1-16,-1-17 0,1 18 15,0-18-15,-1-18 16,36-17-16,-53 17 16,18-17-16,-18-18 15,-18 36-15,18-1 0,-35 0 16,-18 18-1,18 0-15,17 18 0,0 0 16,18 35 0,0-36-16,18 18 15,0-17-15,17-18 0,0 0 16,-17 0-16,17 0 0,-17-18 16,0 18-16,17-35 15,-35 18-15,-18-19 16,-17 19-16,17-1 15,-35 0-15,36 18 16,-19 18-16,1 0 16,17-1-16,18 1 15,0 0-15,36 17 16,-19-35-16,54 0 16,-53 0-16,35-18 15,-36 18-15,1-35 16,-36 35-16,1-18 15,-1 1-15,-17 17 0,-18-18 16,35 18-16,-35 0 16,53 18-1,0-1-15,18 1 16,-1-18-16,54 0 16,-36 0-16,-17-18 15,0 1-15,-1 17 0,-17-36 16,-17 36-1,-36 0 1,17 18-16,19 0 16,34-1 15,1-17-15,0 0-16,-36 0 93,18-17-61,0-1-17</inkml:trace>
  <inkml:trace contextRef="#ctx0" brushRef="#br3" timeOffset="-109743.924">20779 9490 0,'0'53'16,"0"-18"-16,0 0 15,0-17-15,0 35 16,0-18 0,0-17-16,0-1 0,0 1 15,0 0 1,-18-18 0,0 0-16,-17 0 15,0 0-15,0 17 0,-1-17 16,1 18-16,-89 17 15,54-17-15,-1-1 16,-17 1-16,-88 17 16,70-35-16,-106 36 15,106-36-15,-123 0 16,0 0 0,105 0-16,-140 0 15,140 0-15,-123-18 16,124 0-16,-142 1 15,142 17-15,-106-18 16,123 18-16,-124-18 16,125 1-16,16-1 15,-16 18-15,-1-17 0,18 17 16,-1 0-16,-69 0 16,87 0-16,18 0 0,0 0 15,18 0-15,0 0 16,17 0-16,36 0 31,17 0-15,-17 0-16,-1 0 15,1 17 1,-18 1-16,0-1 0,0 19 16,-18-19-16,18 36 15,0-35-15,-17 17 16,17 53-16,0-52 15,0-1-15,-18 18 0,18 35 16,0 0 0,0-52-16,0 16 15,0 1-15,0 0 16,0-35-16,18 0 16,-36-36-1</inkml:trace>
  <inkml:trace contextRef="#ctx0" brushRef="#br3" timeOffset="-109504.918">16069 10601 0,'35'53'16,"1"17"-16,17-17 15,-1-17 1,-16-19-16,52-17 16,-18-35-1,-34 17-15,-1 1 0,18-36 16,-35 18 0,-1 35-16,-17-18 0</inkml:trace>
  <inkml:trace contextRef="#ctx0" brushRef="#br3" timeOffset="-108708.848">16439 11677 0,'0'-18'16,"-17"18"0,-1 18-1,1 35-15,-1 0 16,18-36-1,0 19-15,0-19 0,0 1 16,18-18-16,17 0 16,-18-18-16,19-17 15,-19 17-15,-17-17 16,0 18-16,-17-19 16,-1 36-16,-35 0 15,36 18-15,-1 0 16,-17-1-16,17 18 15,0-17-15,1 35 16,34-35 0,1-18-16,17 0 15,1 0-15,-19-18 0,18-17 16,-17-1-16,-18 1 16,0 18-16,-18-1 15,-17 18-15,18 0 16,-1 0-16,0 18 0,1-1 15,-1 1-15,0-1 16,1 1-16,17 0 16,17-1-16,19-34 15,-19 17-15,19-36 16,-19 19-16,-17-1 16,-17 1-1,-1 17 1,0 17-16,18 1 15,0 17-15,0-17 16</inkml:trace>
  <inkml:trace contextRef="#ctx0" brushRef="#br3" timeOffset="-107975.307">16298 12823 0,'-17'0'15,"-1"18"1,0 0-1,18-1-15,0 19 16,0-19-16,0 19 16,0-19-16,36-17 15,-1 0 1,0-35-16,-17 0 16,0-18-1,-1 0-15,-17 18 16,-35-1-16,17 36 15,-17 0 1,17 18-16,1 0 0,-1-1 16,18 1-1,18-1-15,-1 1 16,1-18-16,17 0 16,-17 0-16,0-18 15,-18 1-15,0-18 16,-18 17-16,-35 0 15,35 1-15,1 17 16,-1 17-16,0-17 0,1 18 16,-1 0-16,18 17 15,18-18-15,-1-17 0,1 18 16,35-18 0,0 18-16,-35-18 15,-1 0-15,1 0 0</inkml:trace>
  <inkml:trace contextRef="#ctx0" brushRef="#br3" timeOffset="-107345.712">16263 13758 0,'-18'0'0,"-17"18"15,35 0-15,-17-1 16,-1 36-16,18-18 16,0-17-16,18 35 15,-1-35-15,18-1 0,1-17 16,-19 0-1,1 0-15,17-35 16,-35 17-16,0-17 0,0 17 16,0-17-16,-17 0 15,-19 17-15,19 18 0,-1 0 16,0 18-16,1 0 16,17-1-16,-18 1 0,18-1 0,0 19 15,18-1 1,17-17-16,0-18 15,1-18-15,-1 0 16,-17-17-16,-18 17 16,0-17-1,-18 18-15,-35-1 16,35 18-16,-17 18 16,35-1-16,-18 18 15,18-17 1,0 17-16,0 18 0</inkml:trace>
  <inkml:trace contextRef="#ctx0" brushRef="#br3" timeOffset="-106713.514">16140 14975 0,'-18'-17'16,"18"-1"-1,-18 53 1,1 18 0,17-17-16,0 34 15,17-52-15,1-1 0,0 1 16,17-18-1,0-18-15,0-34 0,-17 34 16,-18-17-16,18-18 16,-18 17-16,-18 19 15,0-1-15,1 18 16,-18 35 0,17-17-16,18 17 0,0 36 15,0-53 1,18-1-16,34-17 15,-34-17-15,17 17 0,-17-18 16,0-17-16,-18-1 16,0 1-16,0 17 0,-18 1 15,-17-1 1,17 18-16,0 0 0,1 18 16,17-1-1,17 1-15,-17 0 16,36-18-16,-19 0 15,1 0-15</inkml:trace>
  <inkml:trace contextRef="#ctx0" brushRef="#br4" timeOffset="-98593.9">30445 9155 0,'0'-18'0,"0"0"15,17 18-15,-17 18 31,0 17-15,0-17-16,0 35 16,0-18-16,0 0 15,0 1-15,0-19 0,-17 19 16,-1-19-16,-35 36 16,36-35-1,-54 17-15,53-17 16,-17-1-16,0-17 15,0 0-15,-1 18 0,-17-18 16,18 18-16,-18-18 0,0 17 0,-70-17 16,52 18-1,1-18-15,-1 17 0,-17-17 16,-89 18-16,89 0 16,0-18-16,-18 17 0,18-17 15,-106 0-15,88 0 16,0 0-16,18 0 15,-18 18-15,-123-18 16,123 0-16,0 18 0,-17-18 16,-89 0-16,106 17 15,1-17-15,-19 0 16,-88 18-16,107-18 0,-125 0 16,124 0-16,-123 18 15,123-18 1,-141 35-16,124-17 15,-106 17-15,105-18 16,-105 1 0,123 0-16,-123-18 15,123 0-15,-123 17 16,123-17-16,-124 0 16,125 0-16,-107 18 15,106-18-15,-106 0 16,107 0-16,-1 18 15,0-18-15,0 0 0,-17 0 16,-89 17-16,88-17 16,19 0-16,-125 18 15,124-18-15,-17 0 16,-89 18-16,-17-1 16,123 1-16,-123-1 15,123-17-15,-123 0 16,123 0-1,0 18-15,-88-18 0,88 0 16,18 0-16,-88 0 16,87 0-16,1 18 15,-159-18 1,71 17-16,88 1 16,17-18-16,-88 18 15,18-18 1,71 0-16,-36 0 15,53 0-15,-18 0 0,-17 0 16,35 0-16,-17 0 16,35 0-16,-36-18 15,53 18-15,-35-18 16,18 18-16,0 0 16,0 0-1,-18 0-15,35 0 16,-35 18-16,18-18 15,0 18 1,17-18-16,0 0 0,1 0 16,-1 0 15,18 17-15,0 1-16,-18 0 15,18-1 1,0 1-16,-17-1 0,17 36 15,-18-17-15,18-1 16,-18 18 0,18-18-16,0 0 0,0 1 15,0-19-15,0 19 0,0-1 0,0 18 16,-17-18 0,17 0-16,-18-17 15,1-36 1,-1 1-1</inkml:trace>
  <inkml:trace contextRef="#ctx0" brushRef="#br4" timeOffset="-98394.445">17815 10866 0,'18'88'15,"35"0"1,-18-70-16,36 17 0,17-17 16,-35-18-16,17-36 15,-34 19-15,17-19 16,-53 19-16</inkml:trace>
  <inkml:trace contextRef="#ctx0" brushRef="#br4" timeOffset="-97625.982">17851 11818 0,'-18'-18'16,"18"1"-1,-18 17-15,1 0 16,-19 0 0,19 17-16,-1 19 15,0-19-15,18 36 16,0-17-16,0-19 16,53 18-16,-35-35 15,35 0-15,-18 0 16,18-52-1,-35 34-15,-18 0 0,17-17 0,-17 17 16,0-17-16,-17 17 16,-19 1-16,1 17 15,18 0-15,-36 17 16,35 19-16,0 17 16,18-18-16,0 0 15,0-17-15,36-1 0,-19 1 16,71-18-16,-17-35 15,-53 17-15,-1-17 16,1 0-16,-36-1 16,1 19-16,-19-1 15,19 18-15,-19 0 16,1 0-16,18 18 16,-19 17-16,36-17 15</inkml:trace>
  <inkml:trace contextRef="#ctx0" brushRef="#br4" timeOffset="-96769.695">17745 12841 0,'0'18'47,"0"17"-47,0 0 15,-18-17-15,18 0 16,0-1-16,0 1 16,18-18-1,-1 0-15,1-18 16,0 1-16,-1-1 16,1-35-16,-18 35 15,0-35-15,-18 36 16,1 17-16,-1 0 15,0 17 1,1 1-16,-1 17 16,18-17-16,18 0 31,-1-18-31,19-18 0,-19 0 16,1 1-16,-18-1 15,18-17-15,-18 17 16,-18 18-1,18 35 1,-18-17-16,18 0 16,0 17-16,0-17 0,0-1 15,0 1-15,18-18 16,-18-18 0,0 1-1,0-1-15,0 0 0,0 1 16,0-19-1,-18 36-15,1 0 0,-19 18 16,19 17 0,-1 18-16,0-17 15,18-19-15,18 54 16,-18-36-16,18-17 16</inkml:trace>
  <inkml:trace contextRef="#ctx0" brushRef="#br4" timeOffset="-96163.838">17568 13882 0,'-35'70'16,"17"1"0,18-18-1,36-18 1,-1-35 0,0 0-16,18-18 15,-18-17-15,-35 18 0,18-54 16,-18 53-16,-18 1 15,1-19-15,-1 36 16,-35-17-16,36 17 16,-36 17-16,35 19 15,18-1-15,-18 18 16,36-35-16,17 17 16,1-35-16,-1 0 15,-17 0-15,17-18 16,-35 1-16,0-1 15,0 0-15,-18 18 0,18-17 16,-17 17-16,-1 0 16,0 0-1,18 17-15</inkml:trace>
  <inkml:trace contextRef="#ctx0" brushRef="#br4" timeOffset="-95490.487">17604 14940 0,'-18'0'16,"0"18"-16,1 35 15,17-36-15,0 36 16,0-35-1,0 17-15,17-17 16,19-18 0,-19 0-16,19-35 15,-19-1-15,1-17 16,-18 36-16,0-19 16,-18 19-16,1 17 15,-1 0-15,0 0 0,1 0 16,-19 35-16,36 0 15,-17-17-15,17 0 16,0 35-16,17-36 16,19-17-1,17 0-15,-36-17 16,18-36-16,-17 35 16,-18-35-16,-18 35 15,1-17-15,-1 35 16,-35 18-1,36-18-15,-1 53 16,0-36-16,18 19 16,18-36-16,35 0 15,-35 0-15,17-18 16,-18 0-16,1 18 16,-18-17-16,0-1 0,-18 18 15,1-18 1</inkml:trace>
  <inkml:trace contextRef="#ctx0" brushRef="#br0" timeOffset="-86164.005">18627 11060 0,'17'0'47,"19"0"-32,-19 0-15,1 0 16,35-18-16,-36 18 15,1 0-15,17-18 16,-17 18-16,0 36 16,-18-19-16,0 36 15,0-35 1,17 35-16,-17-18 16,0 0-16,0 1 0,0-1 15,0 0-15,0 71 16,0-36-16,0 1 15,0 17-15,-17 0 0,17 1 16,0 16-16,0-16 0,0-1 16,0 0-16,0-17 0,-18 17 15,18-18-15,0 19 16,0-19-16,0 89 0,0-89 16,18 89-16,-18-71 15,0 89 1,17-71-16,1 70 15,-18-105-15,35 70 16,-35-88-16,18 70 16,-18-70-16,0 70 15,0-52-15,0 70 16,0-70-16,-18 87 16,18-87-16,0 70 15,0-88-15,0 0 16,0 17-16,18-17 15,-18-17 1,0 17-16,17-36 16,-17 36-16,18-18 15,-18 18-15,0-35 16,0 35 0,0-18-16,0 36 0,-18-36 15,18 36 1,0-36-16,0 35 15,0-52-15,0 17 16,0-17-16,0 0 16,0-1-16,0 1 15,0-1-15,0 1 16,0 0 0,0-1-1,0 1-15,0 0 16,0-1-16,0 1 31,0 0-15,0-1 15,-17-17 16,-1 0-47,1 0 15,-54 35-15,18 1 16,0-19-16,-88 72 16,53-36-16,0-18 0,-89 71 15</inkml:trace>
  <inkml:trace contextRef="#ctx0" brushRef="#br0" timeOffset="-78646.06">19897 13106 0,'17'17'46,"19"19"-46,-19-36 16,36 35 0,-18-35-16,36 0 15,-36 0-15,-17 0 0</inkml:trace>
  <inkml:trace contextRef="#ctx0" brushRef="#br0" timeOffset="-78505.926">19897 13388 0,'17'35'0,"19"-17"15,-19-1-15,71 1 16,-52-18-16,17 0 16,0 0-16,-36 0 0</inkml:trace>
  <inkml:trace contextRef="#ctx0" brushRef="#br0" timeOffset="-76781.264">21043 11518 0,'-17'0'16,"17"18"-16,17-18 62,1 0-62,-1 0 16,36 0-16,-35-18 15,0 18-15,17 0 0,0 0 16,1-17-16,-19 17 16,-17 17-1,-17-17 1</inkml:trace>
  <inkml:trace contextRef="#ctx0" brushRef="#br0" timeOffset="-76231.237">21008 11571 0,'0'18'47,"0"17"-32,0 0-15,0 36 16,0-18-16,0 53 15,0-53-15,-18 70 16,18-52-16,-17 87 16,17-69-16,0 87 15,-18-88-15,18 88 16,18-87-16,-1 69 16,-17-69-16,18 52 15,0-71-15,-18 1 16,0-1-16,0 1 15,0 0-15,0 17 0,-18 70 16,18-87 0,0 0-16,0 70 15,0-71-15,0-17 0,0 71 16,0-71-16,0-1 16,-18 54-16,18-53 15,0-18-15,0 36 16,0-36-16,18 1 15,-18-19-15,18 1 16,-18 0-16,17-1 16,1 18-16,-18-17 15,17-18-15,1 35 16,0-35-16,17 0 0,-17 18 16,-1-18-16,19 0 15,-1 18-15,-17-18 16,-1 17-16</inkml:trace>
  <inkml:trace contextRef="#ctx0" brushRef="#br2" timeOffset="-67673.506">2046 4498 0,'71'18'16,"-1"-1"-16,71 18 16,-52-35-16,105 0 15,-71-17-15,106-18 16,-88 17-16,106-35 15,-141 18-15,71 17 16,-107 18-16,18 0 16,-52 0-16,-19 0 15</inkml:trace>
  <inkml:trace contextRef="#ctx0" brushRef="#br2" timeOffset="-66384.278">21555 12912 0,'-18'17'16,"53"-17"-1,54 0 1,-37 0-16,54 18 16,-70 0-16,17 35 15,-53-18-15,-18 71 16,-17-53-16,-54 70 15,54-70-15,-18 70 16,36-70-16,17 18 16,17-36-16,36-17 15,-18-18-15,54 0 16,-54-18 0,0-35-16</inkml:trace>
  <inkml:trace contextRef="#ctx0" brushRef="#br2" timeOffset="-66255.603">21537 13388 0,'71'18'16,"-36"-18"-16,18 0 0,70-18 16,-52 0-16</inkml:trace>
  <inkml:trace contextRef="#ctx0" brushRef="#br2" timeOffset="-66021.738">22049 12471 0,'35'0'16,"0"0"0,18-18-16,-18 18 0,18 0 15,-35 0 1</inkml:trace>
  <inkml:trace contextRef="#ctx0" brushRef="#br2" timeOffset="-65889.98">22119 12524 0,'0'70'16,"0"-35"-16,18 18 0,35 36 16,0-19-1,-18-52-15,18 17 16,-36-17-16,1-18 16</inkml:trace>
  <inkml:trace contextRef="#ctx0" brushRef="#br2" timeOffset="-65688.729">22490 12594 0,'0'71'0,"0"-1"15,17 1 1,1-54-16,17 19 15,-17-19-15,-1-17 16,1 0-16</inkml:trace>
  <inkml:trace contextRef="#ctx0" brushRef="#br2" timeOffset="-65387.057">22701 12524 0,'18'0'16,"0"0"-16,-1 0 15,1 17-15,-1 1 16,19 17-16,-19-17 16,1-1-16,0 19 15,-1 17-15,1 0 16,-18-18-16,0 0 15,0-17 1,-18-1 0,1-17-1,-19-17 1,1 17-16,17 0 16,18-18-16</inkml:trace>
  <inkml:trace contextRef="#ctx0" brushRef="#br2" timeOffset="-65132.749">23107 12559 0,'-18'18'15,"1"52"1,17-35-16,0 1 0,0 34 16,0-17-16,17-18 15,1 18 1,0-35-16,-1 0 0,1-18 16,0 17-16,-18-34 0</inkml:trace>
  <inkml:trace contextRef="#ctx0" brushRef="#br2" timeOffset="-64952.342">23283 12735 0,'0'53'15,"0"0"-15,18 0 16,0-53-16,-1 35 15,1-35 1</inkml:trace>
  <inkml:trace contextRef="#ctx0" brushRef="#br2" timeOffset="-64780.854">23548 12718 0,'35'53'15,"0"-18"-15,-17-18 16,0 19-16,-1 17 16,-17-36-16,0 19 0,-17-1 15,-36 0 1</inkml:trace>
  <inkml:trace contextRef="#ctx0" brushRef="#br2" timeOffset="-64381.912">22719 11377 0,'18'18'16,"-18"17"0,0 53-16,0-35 15,17 71-15,-17-54 16,18 71-16,-1-70 16,19 52-16</inkml:trace>
  <inkml:trace contextRef="#ctx0" brushRef="#br2" timeOffset="-63863.449">22754 13741 0,'0'70'16,"18"36"-1,-18-53-15,0 106 16,0-71-16,0 0 0,0 0 16,0 89-16,17-107 15,1 36-15</inkml:trace>
  <inkml:trace contextRef="#ctx0" brushRef="#br3" timeOffset="-54192.438">24395 13123 0,'0'-17'0,"0"-1"16,-18 18 0,0-18-1,36 36 32,17-18-47,1 18 16,-1-1-16,18 1 15,-36 17-15,1-17 16,0 0-16,-18 17 0,-18 35 16,0-34-16,1-1 15,-1 0-15,-17 36 16,17-54-16,1 19 16,17-19-16,-18 19 15,36-1-15,17-17 16,-18-1-1,1-17-15,0 0 16</inkml:trace>
  <inkml:trace contextRef="#ctx0" brushRef="#br3" timeOffset="-54049.696">24324 13476 0,'35'0'15,"18"-18"1,-17 18-16,-1-17 16,-18 17-16,19-18 0,-19 18 15</inkml:trace>
  <inkml:trace contextRef="#ctx0" brushRef="#br3" timeOffset="-53764.992">24747 12841 0,'18'0'15,"17"-18"-15,1 18 16,-19 0 0,36 0-16,-35 0 15,17 0-15,-17-17 16</inkml:trace>
  <inkml:trace contextRef="#ctx0" brushRef="#br3" timeOffset="-53598.187">24836 12841 0,'0'53'15,"17"18"-15,1-18 16,-1-1 0,1-52-16,0 36 15,-1-36-15,1 0 0,0 0 16</inkml:trace>
  <inkml:trace contextRef="#ctx0" brushRef="#br3" timeOffset="-53381.272">25135 12894 0,'0'35'16,"-17"-17"0,17 17-16,17 1 15,-17-1-15,18-18 16,0-17 0,-1 0-16,-17-17 0</inkml:trace>
  <inkml:trace contextRef="#ctx0" brushRef="#br3" timeOffset="-53057.557">25241 12806 0,'18'-18'16,"0"18"0,-1 0-16,1 0 15,-1 18-15,1-18 16,0 17-1,-1 1-15,1 0 16,-18-1-16,18 19 16,-18-19-16,0 36 15,0-35 1,0 17-16,0 0 16,0-17-1,-18-18 1,0 0-16,1 0 15,17-18-15,-18 18 0,0 0 16</inkml:trace>
  <inkml:trace contextRef="#ctx0" brushRef="#br3" timeOffset="-52708.995">25629 12823 0,'0'0'0,"18"0"0,-18 18 47,-18 35-31,1-35-16,17 35 16,-18-18-16,36 18 15,-18-36-15,17 19 16,1-36-16,17 0 15,-17 0-15</inkml:trace>
  <inkml:trace contextRef="#ctx0" brushRef="#br3" timeOffset="-52452.863">25841 12876 0,'18'18'0,"-1"0"16,1-1-16,-18 19 15,0-19 1,-18 1-16,18 17 16,-17-17-16,17-1 15,17 1-15,1-18 16,17 0-1,-17 0-15,-1 0 16</inkml:trace>
  <inkml:trace contextRef="#ctx0" brushRef="#br3" timeOffset="-52272.395">26070 12859 0,'18'35'15,"-18"0"1,18 1-16,-18 17 0,0 17 16,-18-52-1,-17-1 1</inkml:trace>
  <inkml:trace contextRef="#ctx0" brushRef="#br3" timeOffset="-51579.192">25153 11430 0,'0'18'16,"-18"-1"-16,18 1 0,0 17 16,18 36-16,-18-18 15,18-18-15,-1 18 0,-17-18 16,18 18-16,-18-18 15,18 54 1,-18-54-16</inkml:trace>
  <inkml:trace contextRef="#ctx0" brushRef="#br3" timeOffset="-51072.064">25047 14182 0,'0'17'16,"0"36"-1,0 35 1,0-35-16,0 71 16,0-54-16,-17 1 15,17 35-15,0-71 16,0 36-16,0-36 15,0 0-15,0-17 16,0-1-16</inkml:trace>
  <inkml:trace contextRef="#ctx0" brushRef="#br4" timeOffset="-40012.322">26793 13053 0,'0'-18'15,"36"18"1,-1 0-16,53 0 16,-35 18-16,53 17 15,-53-17-15,0 35 16,-53-36-16,0 1 0,-35 35 16,-1-18-1,-17 18-15,18-18 0,-53 53 16,53-52-16,-1 34 15,19-52-15,52 17 16,-17-17-16,-1 0 16,19-18-16,-1 0 0,18 0 15,-18 0 1,-17-18-16,-18 0 16,0 1-16</inkml:trace>
  <inkml:trace contextRef="#ctx0" brushRef="#br4" timeOffset="-39884.564">26864 13458 0,'88'0'15,"-35"-17"-15,53-1 16,-35 1-16,-19-1 16,-16 0-16</inkml:trace>
  <inkml:trace contextRef="#ctx0" brushRef="#br4" timeOffset="-39627.211">27358 12771 0,'18'0'16,"-1"0"-1,18-18-15,1 18 0,17 0 16,-36 0-16,1 0 16</inkml:trace>
  <inkml:trace contextRef="#ctx0" brushRef="#br4" timeOffset="-39477.782">27393 12823 0,'18'71'15,"-18"-36"-15,17 1 16,1 17-16,17-1 16,-17-52-1,0 18-15,-1-18 16,19-18-16</inkml:trace>
  <inkml:trace contextRef="#ctx0" brushRef="#br4" timeOffset="-39299.248">27675 12876 0,'0'18'16,"0"35"-16,0-35 15,0-1-15,18 1 0,-18 0 16,18-18-16,-1 0 0,1 0 16,-18-18-1</inkml:trace>
  <inkml:trace contextRef="#ctx0" brushRef="#br4" timeOffset="-39027.334">27834 12771 0,'18'-18'16,"-1"18"-16,1 0 16,0 0-16,-1 18 15,1 34 1,-18-16-16,18 34 16,-18-52-16,17 53 15,1-54-15,-18 1 16,18-1-16,-18 1 0,17 0 15,-34-18 1,-1 0 0,0-18-16,-17 18 15,17-18-15,-17 18 16,17 0-16</inkml:trace>
  <inkml:trace contextRef="#ctx0" brushRef="#br4" timeOffset="-38793.834">28152 12806 0,'0'17'15,"0"54"1,0-36-16,0 36 15,17-36-15,1 36 16,-18-36 0,35-17-16,-35-1 0,18-17 15</inkml:trace>
  <inkml:trace contextRef="#ctx0" brushRef="#br4" timeOffset="-38471.752">28346 12806 0,'17'0'15,"1"0"-15,0 0 0,-1 17 0,-17 1 16,18-18-16,-18 35 16,0-17-16,-18 0 0,18-1 15,-17 1-15,-1 17 0,0 1 16,18-19-1,18 1 1,0-1-16,17 1 0,18 0 16,-18-1-16,-17-17 15,-1 18-15,1-18 0,-18 18 16,-18-1-16,1-17 0,-19 18 16,1-18-16,-35 0 15,34 0-15,1 0 0,-35 0 16,52 0-1</inkml:trace>
  <inkml:trace contextRef="#ctx0" brushRef="#br4" timeOffset="-37737.689">28698 12753 0,'0'18'32,"18"52"-32,0-52 15,-1 52-15,1-34 16,-18-1-16,0 0 16,-18-17-16,1 17 15,-19-17-15,1-18 0,0 17 16</inkml:trace>
  <inkml:trace contextRef="#ctx0" brushRef="#br4" timeOffset="-37331.763">27570 11483 0,'17'53'16,"1"35"-1,0-35-15,17 53 16,-18-53-16,-17 17 0,18 1 15,-18-1-15,0 1 0,0-1 16</inkml:trace>
  <inkml:trace contextRef="#ctx0" brushRef="#br4" timeOffset="-36756.74">27605 14164 0,'0'18'15,"18"17"-15,-1 53 16,1-35-16,-18 18 16,17-1-16,-17 18 0,18 53 15,-18-70 1,0 0-16,18-18 0,-18 35 16</inkml:trace>
  <inkml:trace contextRef="#ctx0" brushRef="#br4" timeOffset="-32815.57">28875 13705 0,'18'0'15,"-1"0"1,-17-17 0</inkml:trace>
  <inkml:trace contextRef="#ctx0" brushRef="#br4" timeOffset="-32652.514">29016 13705 0,'18'0'15,"-1"0"1,-17-17-16</inkml:trace>
  <inkml:trace contextRef="#ctx0" brushRef="#br4" timeOffset="-32531.15">29192 13688 0,'0'-18'16</inkml:trace>
  <inkml:trace contextRef="#ctx0" brushRef="#br4" timeOffset="-32415.881">29369 13670 0,'0'18'15</inkml:trace>
  <inkml:trace contextRef="#ctx0" brushRef="#br0" timeOffset="-18689.713">29281 11465 0,'17'0'47,"18"0"-31,-17 0-16,0-17 0,17 17 15,0 0-15,18-18 16,-35 18-16,0 0 16,34 0-16,-34 0 15,0 0-15,-1 18 16,1-1 0,0 1-1,-1 0-15,1-1 16,-18 1-16,18-1 15,-1 36-15,-17-17 16,0-19-16,18 19 16,-18-1-16,17 53 15,-17-53-15,0 71 16,0-71-16,18 18 0,-18 71 16,18-71-16,-18 0 15,17 53 1,-17-54-16,0 72 15,18-54-15,-18-17 0,0 18 16,0 70-16,0-70 16,0 52-16,0-52 15,0 34-15,0-52 16,18 71 0,-18-71-16,17 70 15,-17-70-15,18 88 16,-18-70-16,18 70 15,-1-88-15,1 70 16,-1-70-16,1 35 16,0-52-16,-1 34 15,-17-34-15,18 34 16,-18-52-16,0 52 16,0-52-16,0 17 15,0-17-15,-18 17 16,18-17-16,-17-1 0,-1 1 15,18 0-15,-18-1 16,1 1 0,17 0-1,0-1-15,0 19 16,0-19-16,0 18 16,0-17-16,0 0 15,0-1-15,0 1 16,0 0-16,0-1 15,0 1-15,0 0 16,17-18-16,-17 17 16,0 1-16,0-1 31,0 1-15,-17-18 15,17 18-16,17-18 1,-17 17 62,-35-17-78,18 0 16,-36 0-1,35 0-15,-70-17 16,17 17-16,-35-18 16</inkml:trace>
  <inkml:trace contextRef="#ctx0" brushRef="#br0" timeOffset="-13757.148">30639 13141 0,'17'0'32,"54"0"-17,-18 18-15,17-18 16,-34 0-16,-1 0 16</inkml:trace>
  <inkml:trace contextRef="#ctx0" brushRef="#br0" timeOffset="-13632.831">30621 13335 0,'18'18'15,"52"-18"1,-17 0-16,35 0 16,-52-18-16</inkml:trace>
  <inkml:trace contextRef="#ctx0" brushRef="#br0" timeOffset="-12645.767">31415 12400 0,'0'-17'0,"18"17"31,-1 0-15,18 0 0,18 0-16,0 0 15,53 17-15,-53-17 16,0 0-16,17 0 16,-17 0-16,36 0 15,-54 0-15,0 18 16,-35-1-16,-17 36 15,-1 0-15,-53 53 16,36-35-16,-36 87 16,19-87-16,-19 52 15,53-70-15,-35 36 16,53-37-16,0 1 16,18-17-16,0 17 15,17-36-15,0 18 16,1-17-16,34 17 15,-52-35 1,52 18-16,-52-18 16,35 0-16,-35 0 15,-1 0-15,-34-18 16</inkml:trace>
  <inkml:trace contextRef="#ctx0" brushRef="#br0" timeOffset="-12412.46">31521 13106 0,'53'0'15,"17"0"1,36-18-16,-53 18 16,88-18-1,-88 1 1</inkml:trace>
  <inkml:trace contextRef="#ctx0" brushRef="#br0" timeOffset="-11989.116">32385 12188 0,'18'0'15,"-1"0"-15,1-17 0,0 17 16,-1 0-16,1 0 0,17 0 16,-17 0-1</inkml:trace>
  <inkml:trace contextRef="#ctx0" brushRef="#br0" timeOffset="-11755.065">32385 12224 0,'0'17'0,"0"54"16,0-36-16,0 36 15,-18-18-15,18 17 16,0-34-16,0 16 16,18-34-16,0 0 15,-1-18-15,54 0 16,-54 0-16,36-18 16,-35 18-16</inkml:trace>
  <inkml:trace contextRef="#ctx0" brushRef="#br0" timeOffset="-11483.235">32738 12418 0,'0'0'0,"0"17"0,17 1 0,-17 35 15,0-18-15,18 1 16,0-1-16,-1-18 16,-17 1-16,18-18 15</inkml:trace>
  <inkml:trace contextRef="#ctx0" brushRef="#br0" timeOffset="-11076.467">32897 12188 0,'0'-17'16,"17"34"15,1 1-31,17-18 16,-17 18-16,-1-18 0,1 0 15,17 0-15,-17 0 16,0 0-16,-1 0 0,-17 17 31,0 1-15,0 17-16,0-17 0,0 70 15,18-53 1,-18 1-16,17 34 16,-17-17-16,18-18 0,-18 1 0,18 17 15,-1-18-15,1 0 16,-18-17 0,0-1-1,-18 1-15,1-18 16,-19 0-16,1 18 15,0-18-15,-53 0 16</inkml:trace>
  <inkml:trace contextRef="#ctx0" brushRef="#br0" timeOffset="6051.263">15222 17216 0,'0'-18'16,"0"0"-16,0 1 15,0-1-15,18 0 16,-18 36 31,-18 35-31,1 0-16,17 0 15,-18 88-15,18-71 0,0 19 16,18 52-1,-1-88-15,1 52 16,0-69-16,17-1 0,-17 0 16,-1-17-16,1 0 0,-1-18 15,36 0 1,-35 0-16,17-18 0,-17 0 16,-18 1-16,18-19 15,-1 36-15,-17 18 16,18 17-1,0-17-15,-1 17 16,1-17-16,-1-18 0,19 0 16,-1 0-16,0-18 15,36-35-15,-36 18 0,-17-18 16,-1 0-16,-17-53 16,0 53-16,-17 1 0,-1-1 15,0 0-15,-34-35 16,16 70-16,19 0 15,-36-17-15,35 17 16</inkml:trace>
  <inkml:trace contextRef="#ctx0" brushRef="#br0" timeOffset="6797.18">15981 16880 0,'-18'-17'16,"1"17"-16,34 0 31,18 0-15,-17 0-16,17 0 0,1 0 15,17 0-15,-18 0 16,18 0-16,-36-18 15,1 18-15</inkml:trace>
  <inkml:trace contextRef="#ctx0" brushRef="#br0" timeOffset="6997.223">16034 16845 0,'0'18'0,"0"-1"15,0 19-15,-18-1 16,18-17-16,0 17 0,0 35 16,0-52-16,18 35 15,-1-18-15,19-35 0,-1 18 16,-17 0-16,35-18 16,-18 0-16,-18 0 15</inkml:trace>
  <inkml:trace contextRef="#ctx0" brushRef="#br0" timeOffset="7202.158">16387 16986 0,'0'53'16,"0"-18"-1,17 1-15,-17-19 0,18 19 16,17-19 0,-17-17-16,-1 0 0</inkml:trace>
  <inkml:trace contextRef="#ctx0" brushRef="#br0" timeOffset="7524.893">16563 16792 0,'18'-17'15,"-1"17"-15,1 17 16,17-17-16,-17 0 16,-1 18-16,1-18 0,17 0 15,-17 18-15,0-1 16,-1 1-16,1 17 15,0 0-15,-18 18 16,17-17-16,-17-1 0,0-18 16,0 1-16,0 17 15,0-17 1,-35-18 0,17 0-16,1 0 0,-1 0 15,-35-18-15,35 18 16,1 18-16,-1-18 15</inkml:trace>
  <inkml:trace contextRef="#ctx0" brushRef="#br0" timeOffset="8531.551">17057 17604 0,'0'-18'0,"0"0"15,0 1-15,-18 17 16,18-18-16,18 36 31,17 35-15,0-18-16,36 18 15,-18-36-15,-18 19 16,18-19-16,-18 1 0,36 35 16,-36-35-16,0-1 15,1 1-15,-19-1 16</inkml:trace>
  <inkml:trace contextRef="#ctx0" brushRef="#br0" timeOffset="8738.27">17357 17480 0,'-53'71'16,"-18"35"-16,36-54 0,-18 54 15,53-70-15,-18 16 16,18-34-16,18 17 16,17-35-16</inkml:trace>
  <inkml:trace contextRef="#ctx0" brushRef="#br0" timeOffset="9256.599">17604 16986 0,'-18'0'16,"0"18"-1,1 0-15,17 52 16,0-35-16,17 36 16,-17-53-16,53 17 15,-35-18 1,35 1-16,-36 0 16,36-18-16,-35-18 15</inkml:trace>
  <inkml:trace contextRef="#ctx0" brushRef="#br0" timeOffset="9404.686">17780 17233 0,'0'18'16,"18"17"-1,-1-17 1,1-1-16,0-17 0</inkml:trace>
  <inkml:trace contextRef="#ctx0" brushRef="#br0" timeOffset="9554.934">17815 17039 0,'-17'0'15</inkml:trace>
  <inkml:trace contextRef="#ctx0" brushRef="#br0" timeOffset="9744.456">17903 17004 0,'36'53'16,"-1"0"-16,18 0 15,-18 0 1,-17-18 0,-18-18-16,-18 19 0</inkml:trace>
  <inkml:trace contextRef="#ctx0" brushRef="#br0" timeOffset="10178.6">18503 17427 0,'18'18'31,"-1"-18"-31,19 0 16,-1 0-16,0 0 0,-17 0 0,17 0 15,1 0-15,-1 0 16,-18 18-16</inkml:trace>
  <inkml:trace contextRef="#ctx0" brushRef="#br0" timeOffset="10294.258">18538 17639 0,'18'35'15,"17"-35"1,1 0-16,34 0 15,36-17 1</inkml:trace>
  <inkml:trace contextRef="#ctx0" brushRef="#br0" timeOffset="10990.856">19368 17339 0,'-36'-18'15,"1"1"1,17 17 0,36 0 15,0 0-31,17 0 0,18 17 15,-18-17-15,0 0 16,1 18-16,17 0 16,-36-1-16,1 1 0,-1 17 15,1-17 1,-18 17-16,0 18 16,0-18-16,0 1 0,-18-1 15,18-17-15,0 17 16,0-18-1,18 19 1,0-36-16,-1 17 0,1-17 16,0 18-16,-1-18 0,19 18 15,-19-18 1,-34 0 0</inkml:trace>
  <inkml:trace contextRef="#ctx0" brushRef="#br0" timeOffset="11151.303">19385 17621 0,'35'0'0,"1"0"16,-1 0-16,36 0 15,-19 0-15,-16-17 0,52-1 16,-53 0-16</inkml:trace>
  <inkml:trace contextRef="#ctx0" brushRef="#br0" timeOffset="14799.326">19879 16845 0,'18'0'31,"-1"0"-15,1 0-16,35-17 15,-35 17-15,17 0 16,-18-18-16,1 18 15,-18 18 1</inkml:trace>
  <inkml:trace contextRef="#ctx0" brushRef="#br0" timeOffset="15037.715">19914 16845 0,'0'18'15,"0"-1"-15,0 19 16,-17-1 0,17-17-16,0 35 15,0-36-15,0 1 0,35 17 16,-17-35-16,-1 0 16,1 18-16,0-18 0,-1 0 15,18 0-15,-17 0 16,0 0-1</inkml:trace>
  <inkml:trace contextRef="#ctx0" brushRef="#br0" timeOffset="15316.257">20232 16933 0,'0'18'16,"0"35"-1,0-35-15,17 17 16,1-18-16,0 1 16</inkml:trace>
  <inkml:trace contextRef="#ctx0" brushRef="#br0" timeOffset="15866.907">20355 16810 0,'18'0'31,"0"-18"-16,-1 18-15,18-17 0,1 17 16,-19 0 0,1-18-16,0 18 0,-1 18 15,-17 17 1,0 0-16,0-17 0,-17 52 16,17 1-1,0-36-15,17 0 16,-17-17-16,18 35 15,-18-35-15,0-1 16,-18-17 0,1-17-1,-1 17-15,0-18 0,-35 0 16,36 18-16,-1 0 16</inkml:trace>
  <inkml:trace contextRef="#ctx0" brushRef="#br0" timeOffset="16423.18">20937 16775 0,'0'-18'16,"-17"18"0,-1 0-1,-17 53-15,0 17 16,17-34-16,18 52 16,0-53-16,18 18 15,-1-35-15,18-1 16,1 1-1,-1-18-15,18-18 16,-18 1-16</inkml:trace>
  <inkml:trace contextRef="#ctx0" brushRef="#br0" timeOffset="16566.581">21078 17022 0,'0'52'15,"0"-34"1,18 0-16,35-18 16</inkml:trace>
  <inkml:trace contextRef="#ctx0" brushRef="#br0" timeOffset="16696.487">21061 16739 0,'0'-17'0</inkml:trace>
  <inkml:trace contextRef="#ctx0" brushRef="#br0" timeOffset="16890.767">21255 16722 0,'35'88'15,"18"-18"1,-18 1 0,1 0-16,-36-36 15,0 35 1,-36-34-16</inkml:trace>
  <inkml:trace contextRef="#ctx0" brushRef="#br0" timeOffset="22569.005">17339 16792 0,'0'-17'125,"0"-1"-109,0-17 0,0 17-16,0 0 0,18-35 15,-18 18-15,0 0 16,0-18-16,-18 18 15,18-18-15,0 35 16,-18 1-16,18-1 0,-17 0 16,-1 18-1,0 0 1,1 0 0,-1-17-16,1 17 15,-1 0-15,0 0 16,-35 0-16,36 0 15,-1 0-15,-17 0 0,-18 0 16,18 0-16,17 0 16,-53 0-1,19 0-15,16 0 0,-34-36 16,34 19-16,-34-1 16,-18 0-1,35 18-15,-88-17 16,70 17-16,-17 17 0,-71-17 15,71 18-15,-88 0 16,-18-1 0,105-17-16,-17 18 15,1-18-15,-89 35 16,88-35-16,18 18 0,-18 0 16,0-1-16,-88 18 15,106-35-15,0 18 16,-1 0-16,1-1 0,-88 1 15,88 0 1,-1-1-16,-69 1 0,69 0 16,-87 17-16,88-18 15,-71 1 1,71-18-16,-71 18 16,71-1-16,-71 1 15,71-18-15,-71 18 16,89-18-16,-19 0 15,19 17-15,-1-17 0,-87 18 16,87 0-16,-70 17 16,70-17-16,1 17 15,-71 0-15,70 0 16,1-17-16,-71 35 16,70-35-16,0 17 0,18 0 15,-17-17-15,-54 52 16,72-34-16,-1-1 15,17 0-15,-17 0 0,18 1 16,0-19-16,0 19 0,-1-1 16,1 0-16,17 0 0,1 1 15,-36 34 1,35-34-16,-17 16 16,17-34-16,-35 17 15,36-17-15,-36 0 16,35-1-16,-52 1 15,34-18-15,-34 35 16,17-17-16,-35-1 16,35 1-16,-53 0 15,53-1-15,-70 1 16,70 0-16,-71-1 16,54 1-1,-1 0-15,18-1 0,-17-17 16,-36 18-16,35 0 15,18-1-15,0 1 0,-52-1 16,69 1-16,-34 17 16,34-17-1,1-18-15,-18 18 16,36-18-16,-19-18 16,36 0-1,0-17-15,0 17 16,0 1-16,18-1 15,0 1-15,-18-19 0,17 19 16,1-1-16,17-35 16,-35 35-16,35-35 15,-35 36-15,0-1 0,18 1 16,-18-19-16,0 1 16,-18 17-16,18-17 15,0 17-15,-17 1 0,17-18 16,-18 35-16,18-18 15,0 0-15,0 1 16,18 17 0</inkml:trace>
  <inkml:trace contextRef="#ctx0" brushRef="#br0" timeOffset="22857.246">8167 17709 0,'17'-35'15,"19"0"-15,17-53 16,-36 52-16,36-34 16,-35 35-16,17-1 15,0 1 1,1 0-16,-19 35 15,1 35 1,0 0-16,-1-17 0,19 35 16,-19-18-1,18-17-15,18 17 16,-35-35-16,0 18 0,-1-18 16</inkml:trace>
  <inkml:trace contextRef="#ctx0" brushRef="#br0" timeOffset="26851.495">20532 16457 0,'0'0'0,"17"0"32,1-18-17,-18 1 1,0-1-16,0 1 16,0-1-16,-35 0 15,17 18-15,0-17 16,18-1-1,18-17 1,-18 17-16,18 0 16,-1 1-16,1-1 0,0 1 0,-1 17 15,1-18-15,17 18 16,-17 0-16,-1 0 16,19 0-16,-1-18 15,-17 18-15,35 0 16,-18 0-16,0 0 0,-17 0 15,35 0 1,-18 0-16,35 18 16,-52-18-16,35 18 15,-18-18-15,1 17 16,-1 1-16,18-18 16,-36 0-16,54 17 15,-18-17-15,35 0 16,-53 18-16,71 0 15,-53-18-15,53 17 16,-35 1-16,52 0 16,-52-18-16,87 17 15,-87-17-15,88 18 16,-89 0 0,89-1-16,-89-17 15,89 35-15,-88-17 16,-1 0-16,19-18 0,-19 17 15,71 1 1,0-18-16,-70 18 16,17-18-16,36 17 15,-54 1-15,-17 0 0,70 17 16,-70-18-16,124 36 16,-124-35-1,17 0-15,54 17 16,-71-17-16,17-1 15,-17 1-15,71 17 16,-72-17-16,1-1 0,18 1 16,-18 0-16,0-1 0,70 1 15,-70 0-15,18-18 16,52 17 0,-52 1-16,-18-18 0,70 35 15,-70-35 1,18 18-16,52-1 0,-70-17 15,70 18 1,-52 0-16,53-18 16,-72 0-16,72 17 15,-71-17-15,53 36 16,-53-36-16,52 17 16,-34 1-16,35-18 15,-53 0-15,-18 0 16,18 0-16,35 18 15,-35-18-15,-18 17 16,1-17-16,16 18 0,1-18 0,-17 17 16,17-17-16,52 18 15,-52-18-15,18 0 16,35 18-16,17-18 16,-52 17-16,52 1 15,-52-18-15,70 18 16,-71-1-1,1-17-15,88 0 16,-89 18-16,19-18 0,52 0 16,-53 0-16,-18 18 15,19-18-15,69 17 16,-69-17-16,69 18 16,-52 0-16,53-18 15,-71 17-15,71-17 16,-89 0-16,19 18 15,52-18-15,-71 0 16,1 17-16,70-17 16,-71 0-16,-17 0 15,18 0-15,-18 0 0,70 0 16,-70 0-16,0 0 16,35 0-16,-35 0 15,18 0-15,-36 0 16,-17 0-16,17-17 15,-17 17-15,35 0 16,-36 0-16,1 0 16,-1 0-1,-17-18-15,-17 18 16,17-17-16,0-1 31,0 0-15,0 1 31,0-1 0,17 18 62,-17-18-31,18 18-62,0 0 15,-1 0 0,-17-17-15,0-1 78,0 0-79,18 18 1,-18-17-16,0-1 15,0 0 1,0 1 0,0-1-1,0 1 1,0-1-16,0 0 16,0 1-16,18-1 15,-18-17 1,0 17-16,0 0 15,0 1-15,0-1 16,0 1-16,0-19 0,0 19 16,17-36-16,-17 17 0,0-69 15,18 34-15,0-70 16,-1 53-16,1-89 16,-1 89-16,1-88 15,-18 88-15,18-54 16,-18 90-16,0-72 15,0 89-15,17-71 16,-17 71-16,18-71 16,-18 71-16,18-54 15,-18 36 1,17-35-16,-17 71 16,0-36-16,0 35 15,0 0-15,0 1 63</inkml:trace>
  <inkml:trace contextRef="#ctx0" brushRef="#br0" timeOffset="27206.282">31644 15187 0,'-17'0'15,"34"0"1,1-18-16,17-17 0,0 0 16,1-18-16,17-35 15,-18 35-15,-18 0 0,19-18 16,-1 1 0,-35 52-16,18 18 15,-1-17-15,1 34 16,0 18-16,17 36 15,0-18-15,0-18 0,18 18 16,18 35 0,17 1-16,-53-72 15,-17 18-15</inkml:trace>
  <inkml:trace contextRef="#ctx0" brushRef="#br1" timeOffset="44639.767">9543 4674 0,'17'71'0,"1"17"16,-18-35-1,0 70-15,0-70 16,0-17-16,0 17 0,18 17 16,-18-52-16,0 17 15</inkml:trace>
  <inkml:trace contextRef="#ctx0" brushRef="#br1" timeOffset="44913.344">9278 4886 0,'0'-18'16,"35"-35"-16,-17 36 15,35-36 1,-18 18-16,-17-18 0,35-36 16,-18 54-16,0-35 15,-35 52-15,18 18 16,0 18-16,-1 52 16,18-35-16,18 71 15,-17-70-15,-1-1 16,0 0-16,1 0 0,16 1 15</inkml:trace>
  <inkml:trace contextRef="#ctx0" brushRef="#br1" timeOffset="45808.025">20849 4621 0,'0'0'15,"0"36"-15,18 52 16,-18-35-16,0 70 16,0-52-16,0 52 15,0-52-15,17 17 16,-17-53-16,18 18 15,-18-70 1,0-19 0</inkml:trace>
  <inkml:trace contextRef="#ctx0" brushRef="#br1" timeOffset="46059.392">20514 4710 0,'53'17'16,"18"-17"-16,-19 0 16,37-35-1,-36 17-15,-18 1 0,18-36 16,-36 35-16,1-17 16,-18 17-1,18 53 1,-18-17-16,17 70 15,1-52-15,0-1 16,17 18-16,0-18 0,0 0 0</inkml:trace>
  <inkml:trace contextRef="#ctx0" brushRef="#br1" timeOffset="47003.48">31891 4586 0,'18'0'15,"-1"18"1,1 17-1,-18 0-15,0 18 0,18 88 16,-18-70 0,0 17-16,0 71 0,0-89 15,0 1-15,0 17 16,0-35 0,0-35-16,0-36 15</inkml:trace>
  <inkml:trace contextRef="#ctx0" brushRef="#br1" timeOffset="47288.764">31485 4921 0,'-17'0'0,"34"0"16,1 0-16,0-17 15,17-1-15,18-17 0,53-36 16,-53 18-16,17-35 16,-35 53-1,-17-1-15,0-16 16,-1 34-16,-17 53 16,18 36-1,0-18-15,35 35 16,-18-35-16,0 0 0,18 35 15</inkml:trace>
  <inkml:trace contextRef="#ctx0" brushRef="#br1" timeOffset="50963.895">22666 15134 0,'0'18'0,"0"-1"15,0 54-15,0-18 16,18 35-1,-1-53-15,-17 1 0,36 34 16,-36-34-16,17-19 16,18 1-16,-35-36 15</inkml:trace>
  <inkml:trace contextRef="#ctx0" brushRef="#br1" timeOffset="51230.338">22401 15240 0,'18'0'31,"0"0"-31,17 0 16,-17-18-16,52-17 16,-52 0-16,17 17 0,-17 1 15,-1-1-15,-17 0 16,18 1-16,-18-1 15,0 36 1,0 35 0,18-18-16,17 18 15,-17-18-15,17 0 16,0 1-16,-17-36 16</inkml:trace>
  <inkml:trace contextRef="#ctx0" brushRef="#br1" timeOffset="51816.053">22789 15840 0,'0'35'16,"0"36"-1,18-19-15,-18 54 16,18-70-16,-1 52 16,-17-53-16,0 0 15,0-17 1,0-36-1,0-17-15,18-18 16,0 36-16,-1-19 16,1 19-16,17 17 15,0 0-15,-17 17 16,0 1-16,-18 17 16,0-17-16,-36 17 15,19-17-15,-36-1 16,18 1-16,-18-18 15,35 0 1,18-35-16,0-1 16</inkml:trace>
  <inkml:trace contextRef="#ctx0" brushRef="#br1" timeOffset="52050.832">23019 15716 0,'35'0'0,"-17"0"16,-1-17-16,1 17 0,17-18 15,-17 18 1</inkml:trace>
  <inkml:trace contextRef="#ctx0" brushRef="#br1" timeOffset="52243.197">23072 15699 0,'0'17'16,"0"1"-1,0 0-15,17 34 16,-17-34-16,18 35 16,-18-35-16,18 17 15,-1-35-15,1 18 16,0-18-16,-1 0 16,1 0-16</inkml:trace>
  <inkml:trace contextRef="#ctx0" brushRef="#br1" timeOffset="52516.776">23354 15734 0,'0'18'0,"0"-1"16,0 18-1,0 1-15,18-1 16,-18-17-16,0-1 16,17 1-16,1-18 15</inkml:trace>
  <inkml:trace contextRef="#ctx0" brushRef="#br1" timeOffset="52793.886">23442 15593 0,'18'35'16,"17"0"-1,-35-17-15,53 17 16,-35 1-16,-1-1 16,1-18-16,-1 19 15,-17-19-15,0 1 16,-17 0-16,-1-1 16,-17-17-16,0 18 15,17-18-15,-17 0 16,17 0-16</inkml:trace>
  <inkml:trace contextRef="#ctx0" brushRef="#br1" timeOffset="53321.405">25135 15346 0,'0'-18'0,"0"71"31,0-35-31,0 35 0,18-18 0,0 53 16,-1-35-16,1-18 15,17 18 1,-17-35-16,0 0 16,-1-18-16</inkml:trace>
  <inkml:trace contextRef="#ctx0" brushRef="#br1" timeOffset="53599.815">25030 15522 0,'17'-35'16,"1"-36"-1,0 54-15,-18-19 0,17 1 16,1 18 0,-1 17-1,1 17 1,0 1-16,-1-18 15,1 17 1,17 1-16,1 0 16,-36-1-1,35 1-15,-18 0 16</inkml:trace>
  <inkml:trace contextRef="#ctx0" brushRef="#br1" timeOffset="54285.571">22137 16034 0,'-18'0'16,"36"0"-16,-1 17 16,1-17-16,35 0 15,-35 0-15,-1 0 0,1 0 16,0 0-1</inkml:trace>
  <inkml:trace contextRef="#ctx0" brushRef="#br1" timeOffset="54394.655">22190 15998 0,'35'71'15,"-17"-36"-15,-1 1 16,1-36-16</inkml:trace>
  <inkml:trace contextRef="#ctx0" brushRef="#br1" timeOffset="55178.976">24818 16281 0,'18'0'0,"-1"17"15,1-17-15,17 0 16,-17 0-16,17 0 0,-17 0 15,-1 0-15,1 0 0,0 0 16,-1 0 0</inkml:trace>
  <inkml:trace contextRef="#ctx0" brushRef="#br1" timeOffset="55335.451">24959 16175 0,'0'53'0,"35"0"16,-35-18-16,36 36 16,-19-54-1,1 1-15,0-1 0</inkml:trace>
  <inkml:trace contextRef="#ctx0" brushRef="#br1" timeOffset="55657.046">25188 16193 0,'0'70'16,"18"18"0,0-17-16,-18-54 15,17 19-15,1-72 31,0 1-31,-18 18 16,35-19-16,-35 19 16,17 17-16,1 0 0,0 17 15,-18 19 1,0-19-16,-18 36 16,18-35-16,-18 17 15,1-35-15,-1 0 16,18-35-1,0 17-15</inkml:trace>
  <inkml:trace contextRef="#ctx0" brushRef="#br1" timeOffset="55870.46">25453 15822 0,'18'18'16,"17"-1"-1,0-17-15,18 0 16,-18 0 0</inkml:trace>
  <inkml:trace contextRef="#ctx0" brushRef="#br1" timeOffset="55979.824">25541 15875 0,'-18'18'0,"36"-36"0,-53 53 0,35 18 16,0-18-16,0 1 16,53 17-16,0 0 15,-36-53-15,19 17 16,-19-17-16,19 0 16</inkml:trace>
  <inkml:trace contextRef="#ctx0" brushRef="#br1" timeOffset="56137.306">25718 15946 0,'17'35'0,"1"18"16,-18-36-1,17-17-15,1 0 0,0 0 16</inkml:trace>
  <inkml:trace contextRef="#ctx0" brushRef="#br1" timeOffset="56408.213">25841 15840 0,'18'0'15,"35"-18"-15,-1 18 16,-34 0-16,17 35 15,-17-17 1,0 0-16,-1 52 16,-17-52-16,0 17 0,0-17 0,0 17 15,0-17 1,-17-18 0,-1 0-16,0 0 15,1 0-15,-19-18 16,19 0-16,17 1 15</inkml:trace>
  <inkml:trace contextRef="#ctx0" brushRef="#br1" timeOffset="57215.07">27799 15558 0,'0'17'15,"0"36"1,0-18-16,18 18 0,-18-17 15,17 52-15,1-53 16,-1 0-16,19 18 16,-36-35-16,17-18 0,-17 17 15,18-17-15,-18-17 16</inkml:trace>
  <inkml:trace contextRef="#ctx0" brushRef="#br1" timeOffset="57475.106">27640 15593 0,'0'-18'16,"35"1"-1,1-1-15,17-17 16,-18-1-16,-17 19 16,-1-1-16,1 0 15,-18 36 16,0 17-31,0-17 16,17 35-16,1-35 16,0-1-16,17 18 15,-35-17-15,18 17 16,-1-17-16,1 0 0</inkml:trace>
  <inkml:trace contextRef="#ctx0" brushRef="#br1" timeOffset="57689.377">27675 16492 0,'18'18'16,"0"-18"-16,17 0 15,-17-18-15,52 1 16,-52-1-16,17 0 16,-17 1-16</inkml:trace>
  <inkml:trace contextRef="#ctx0" brushRef="#br1" timeOffset="57836.437">27764 16316 0,'0'35'15,"17"18"-15,1 0 16,-18-18-16,35 18 16,-35 18-1,0-36-15</inkml:trace>
  <inkml:trace contextRef="#ctx0" brushRef="#br1" timeOffset="58483.352">28134 16175 0,'18'70'0,"-18"19"15,17-1 1,-17-35-16,18 17 15,-18-34-15,0-19 16,0 1 0,0-36-16,0 1 0,18-19 15,-18 1-15,0 17 16,53-17 0,-1 35-1,1 53-15,-17 0 16,-19-18-1,-17-17-15,-17 17 16,-19-17-16,19-1 0,-36 1 16,35-18-16,-17-18 15,17 18 1,1-53-16,17 36 16</inkml:trace>
  <inkml:trace contextRef="#ctx0" brushRef="#br1" timeOffset="58690.906">28434 15998 0,'35'0'16,"0"0"-16,1 0 15,-1 0-15,-17-17 0,-1 17 16,19 0 0</inkml:trace>
  <inkml:trace contextRef="#ctx0" brushRef="#br1" timeOffset="58837.342">28540 16016 0,'0'53'16,"0"18"-1,17-36-15,1 35 16,0-34 0,17-19-16,-17 1 15,-1-18-15</inkml:trace>
  <inkml:trace contextRef="#ctx0" brushRef="#br1" timeOffset="59004.5">28698 16104 0,'18'71'15,"-18"-36"1,18-17-16,17-18 16,-17 17-16,17-17 15</inkml:trace>
  <inkml:trace contextRef="#ctx0" brushRef="#br1" timeOffset="59291.13">28857 15998 0,'0'-17'16,"18"-1"-1,17 18 1,-17 0-16,-1 18 0,1-1 15,-18 1-15,18 17 0,-1-17 16,-17 17-16,36 36 16,-36-53-16,17 17 15,1 0-15,-18 0 0,0 1 16,18 17-16,-18-36 16,0 18-16,-18-35 15,0 0 1,1 0-16,-36-17 15,35-1-15,-17 1 16</inkml:trace>
  <inkml:trace contextRef="#ctx0" brushRef="#br0" timeOffset="81339.115">864 15593 0,'-17'0'16,"34"0"0,19 17-1,-1-17-15,35 36 16,-52-19-16,0-17 15,-1 18-15,19 35 16,-36 0 0,0 0-16,-36 35 15,19-35-15,-1 70 16,18-70-16,-18 53 16,36-53-16,0 35 15,-1-53-15,36 18 16,-35-35-16,35 0 15,-36-18-15,19 0 16,-19 0-16,1 0 16,-18-18-1,-18 0 1</inkml:trace>
  <inkml:trace contextRef="#ctx0" brushRef="#br0" timeOffset="81532.229">811 16245 0,'-17'0'0,"34"0"16,36 0-16,-17 0 16,69-17-16,-52-1 15,-17 18-15,52-35 16,-53 17-16,0-17 15</inkml:trace>
  <inkml:trace contextRef="#ctx0" brushRef="#br0" timeOffset="81761.964">1252 15381 0,'18'-18'16,"0"1"-16,-1-1 0,36 1 15,-35-1-15,-1 18 16</inkml:trace>
  <inkml:trace contextRef="#ctx0" brushRef="#br0" timeOffset="81922.813">1323 15452 0,'0'53'16,"18"-18"-16,-18 0 16,35 18-16,-18-18 15,19 1 1,-36-19-16,17 1 15,1-18-15,-18 18 16,18-18-16</inkml:trace>
  <inkml:trace contextRef="#ctx0" brushRef="#br0" timeOffset="82084.631">1517 15505 0,'18'53'16,"-1"-18"0,1-35-16,17 17 15,-35-34-15</inkml:trace>
  <inkml:trace contextRef="#ctx0" brushRef="#br0" timeOffset="82363.874">1640 15275 0,'18'-17'0,"35"-1"16,-35 18-16,-1 0 15,19 0 1,-19 18-16,18 17 16,-35 0-16,18-17 0,0 52 15,-18-34-15,35 17 16,-17-18-16,-1 0 15,-17-17-15,-17-1 16,-1-17 0,0 0-16,1 0 15,-36 0 1,35 0-16,1 18 16</inkml:trace>
  <inkml:trace contextRef="#ctx0" brushRef="#br0" timeOffset="82591.032">2134 15822 0,'53'0'16,"-35"0"-16,35 0 15,-36-18-15,1 18 16</inkml:trace>
  <inkml:trace contextRef="#ctx0" brushRef="#br0" timeOffset="82723.935">2187 16087 0,'71'17'0,"-1"-34"15,-17-19 1,-35 19-16</inkml:trace>
  <inkml:trace contextRef="#ctx0" brushRef="#br0" timeOffset="84409.767">2611 15487 0,'0'-18'16,"0"1"-16,0 34 31,0 54-15,0-18-16,17 106 15,-17-54 1,0 1-16,18 88 15,-1-141-15,19 35 16,-19-70-16,19 17 16,-19-35-16,19-17 15,-19-1-15,36-35 16,-53 18-16,18 0 16,-18 17-16,0-35 15,17 35-15,1 36 16,0 35-1,-1-35-15,36 17 16,-35-18-16,17 1 16,-17-18-1,17 0-15,-17-18 16,-1-17-16,-17 18 16,-17-54-16,17 36 15,-36-18 1,19 17-16,-18-34 15,35 35-15</inkml:trace>
  <inkml:trace contextRef="#ctx0" brushRef="#br0" timeOffset="84643.288">3104 15275 0,'36'0'15,"-19"0"-15,54 0 16,-18 0-16,0 0 16,-36 0-1,1-17-15,0-1 16</inkml:trace>
  <inkml:trace contextRef="#ctx0" brushRef="#br0" timeOffset="84787.629">3193 15416 0,'17'89'16,"19"-19"0,-19-35-16,36 18 15,-35-35-15,-1-18 0,1 18 16,0-18-16,17 0 15,-17-18-15</inkml:trace>
  <inkml:trace contextRef="#ctx0" brushRef="#br0" timeOffset="84983.177">3493 15416 0,'0'53'16,"0"0"-16,0-17 16,0-19-16,17 1 15,18-18 1,-17-18 0</inkml:trace>
  <inkml:trace contextRef="#ctx0" brushRef="#br0" timeOffset="85231.624">3598 15293 0,'36'0'15,"-1"-18"1,-17 18-16,34 0 16,-34 36-16,0-19 0,-1 54 15,-17-36 1,18 18-16,-18-18 15,0-17-15,0 0 16,0-1-16,-18-17 0,1 18 16,-1-18-16,0 0 15,1 0 1,-1 0-16,18-18 16</inkml:trace>
  <inkml:trace contextRef="#ctx0" brushRef="#br0" timeOffset="85510.379">3951 15505 0,'0'35'0,"18"-17"15,35 70-15,-18-35 16,0 0-16,18-1 0,-18 19 16,54 52-1,-36-87-15,-18 17 0,18 17 16,-36-34-16,19-1 16,-36-18-16,-18-17 15</inkml:trace>
  <inkml:trace contextRef="#ctx0" brushRef="#br0" timeOffset="85717.008">4322 15610 0,'-36'124'0,"1"-54"15,-53 72 1,53-54-16,17 0 0,-17-17 0,17 17 16,18-35-16,0-18 15,18 0-15,17-17 16</inkml:trace>
  <inkml:trace contextRef="#ctx0" brushRef="#br0" timeOffset="86282.732">4798 15893 0,'17'17'47,"19"-17"-31,-19 0-16,54 0 15,-53 0-15,34-17 16,-34 17-16,0-18 15</inkml:trace>
  <inkml:trace contextRef="#ctx0" brushRef="#br0" timeOffset="86451.071">4904 15822 0,'0'71'15,"17"34"1,1-69-16,17 70 16,-17-89-16,-1 19 0,1-36 15</inkml:trace>
  <inkml:trace contextRef="#ctx0" brushRef="#br0" timeOffset="86855.22">5098 15399 0,'17'88'15,"19"18"1,-19-53-16,1-18 0,17 88 15,-17-70-15,-1 36 16,-17-54-16,0-18 16,0-34-1,0-1 1,18 1-16,-18-1 0,18 18 16,17 0-16,18 35 15,-18-17-15,0-1 0,-17 19 16,0-19-16,-1 1 15,-17 0-15,-17-1 16,-19-17-16,-16 18 16,16-18-16,-34-18 15,52 1-15,0-19 16,18 1 0</inkml:trace>
  <inkml:trace contextRef="#ctx0" brushRef="#br0" timeOffset="87095.441">5398 15346 0,'0'-18'15,"17"18"-15,18-17 16,-17-1-16,35 0 16,-35 18-1</inkml:trace>
  <inkml:trace contextRef="#ctx0" brushRef="#br0" timeOffset="87272.409">5468 15293 0,'-18'53'0,"18"17"16,18-34-16,-18 17 15,18-18-15,-1 0 16,-17-17-16,18-18 16,0 17-16,-1-17 15,1 0-15,0 0 16,-1-17-16,1-1 0</inkml:trace>
  <inkml:trace contextRef="#ctx0" brushRef="#br0" timeOffset="87444.593">5662 15363 0,'0'36'16,"0"-19"-1,18 36-15,-18-35 16,17 0-16,-17-1 0,18 1 16,0-18-16</inkml:trace>
  <inkml:trace contextRef="#ctx0" brushRef="#br0" timeOffset="87756.573">5750 15222 0,'18'0'15,"0"0"1,-1 0-16,1 0 16,-1 0-16,1 0 0,0 18 15,-1-18-15,1 53 16,-18-18-16,18 0 0,-18 36 15,17-36 1,-17 1-16,18-1 16,0-17-16,-18-1 0,17 1 15,-34-18 1,-1-18 0,-17 18-16,17 0 15,0 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0:26:10.499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9031 4657 0,'18'-18'16,"17"0"-16,53-35 15,-35 18-15,18-18 16,-1 0-16,1 0 0,88-88 16,-71 88-16,71-88 15,-71 88 1,-35 0-16,52-35 15,-87 71-15,0-1 0,-18-17 16,-18 35 0</inkml:trace>
  <inkml:trace contextRef="#ctx0" brushRef="#br0" timeOffset="353.769">9402 3986 0,'-36'36'15,"1"17"1,-88 70-1,87-70-15,1-18 0,-18 18 16,18 0-16,-1 0 0,19 0 16,-18-18-16,17 36 15,0-36-15,18 0 0,36 36 16,34-36 0,1-17-16,-18-18 15,17 0-15,54 0 16,-54 0-16,54-35 15,-71 35-15</inkml:trace>
  <inkml:trace contextRef="#ctx0" brushRef="#br0" timeOffset="2415.536">16792 2963 0,'-17'0'16,"17"-17"-16,-36 17 16,19-18-16,-19 18 0,-17-18 15,18 1-15,-18 17 16,18-18-16,-36 18 0,-52 0 15,70 0-15,-70 0 16,70 0 0,0 0-16,0 0 0,18 18 15,-36-1-15,36-17 16,-18 36 0,35-36-16,1 17 0,17 1 15,0 0 1,17-1-1,1 19-15,-1-1 16,1 0-16,0 0 0,-18 1 16,17-1-16,1 53 15,-18-53-15,0 18 16,0 0-16,0 0 0,18 53 16,-18-53-16,0 0 15,0 0-15,0 0 16,17 123-16,-17-123 15,18 88 1,-18-88-16,0 18 0,0 70 16,18-71-1,-18 1-15,17 70 0,-17-71 16,18 1-16,-18 0 0,0 87 16,0-87-16,17 88 15,-17-71 1,18 88-16,-18-105 15,0 105-15,0-88 16,0 1-16,0 87 16,0-88-16,0 0 0,0 89 15,0 17 1,18-106-16,-18 0 16,0 0-16,0 89 15,0-71-15,0 70 16,0-88-16,0 18 15,-18 88-15,0-88 0,18-18 16,-17 88 0,17-87-16,0-1 0,-18 88 15,18-88 1,-17 1-16,-1 105 16,18-106-16,0 0 0,-18 88 15,18-87-15,0-1 16,0-18-16,0 18 0,0-17 15,0 0-15,0 70 16,0-88-16,-17 17 0,17 54 16,0-71-1,0 17-15,0-17 0,0 0 16,0-18-16,17 53 16,-17-52-16,0 17 15,18-18-15,-18-17 16,18 17-16,-1-18 15,1 1-15,-18 0 0,17-1 16,19-17-16,-1 18 16,18-36-16,-18 1 15,53-19-15,-35 19 16,-17-1-16</inkml:trace>
  <inkml:trace contextRef="#ctx0" brushRef="#br0" timeOffset="12949.745">11712 10830 0,'18'-17'31,"35"-1"-16,0-17-15,17 17 0,89-52 16,-71 34-16,18-17 16,0 18-16,88-53 15,-88 35-15,52-18 16,-87 54-16,-18-1 0,-18 0 16,-17 1-16,-36 34 15</inkml:trace>
  <inkml:trace contextRef="#ctx0" brushRef="#br0" timeOffset="13328.811">12100 10231 0,'0'17'32,"-53"54"-17,0-18-15,1 17 0,-54 54 16,53-71-1,0 0-15,-35 35 16,52-35-16,19-18 0,-1 18 16,18-18-16,0-17 0,53 35 15,0-36 1,0 1-16,88-18 16,-53 0-16,18 0 0,88-18 15,-123 18 1</inkml:trace>
  <inkml:trace contextRef="#ctx0" brushRef="#br0" timeOffset="16545.425">17639 5468 0,'-18'0'16,"18"-18"-1,53 1 16,-18 17-31,18 0 0,0-18 16,0 18-16,53-17 16,-53 17-16,-18 0 0,53 0 15,-35-18 1,-35 18-16,-18-18 16</inkml:trace>
  <inkml:trace contextRef="#ctx0" brushRef="#br0" timeOffset="16785.743">18027 5098 0,'18'0'16,"-1"17"-16,1 1 0,17 35 16,0-36-1,1 19-15,17 17 16,-36-18-16,1-17 0,-18 17 15,0 35-15,0-52 16,-18 17-16,1 1 0,-1-1 16,0-17-16,-35 17 15,36-18-15,-1 1 16</inkml:trace>
  <inkml:trace contextRef="#ctx0" brushRef="#br0" timeOffset="17292.738">17586 6932 0,'18'0'31,"-1"0"-31,19 18 16,34-1-1,-35 1-15,18 0 16,0-1-16,18-17 0,-18 0 16,53 0-16,-54 0 15,-16-17-15,-1-1 16,0 18-16,-17-18 0</inkml:trace>
  <inkml:trace contextRef="#ctx0" brushRef="#br0" timeOffset="17542.288">18027 6720 0,'35'18'16,"-17"0"-16,52-1 0,-34 1 16,17 0-16,-18-1 15,0 1-15,-17 0 0,-1-1 0,19 36 16,-36-35-1,0 17-15,-18 0 0,-17-17 16,17 17-16,-52 18 16,34-18-16,1 1 0,0-19 15,0 36 1,17-35-16,18 0 0</inkml:trace>
  <inkml:trace contextRef="#ctx0" brushRef="#br0" timeOffset="18198.672">17551 8537 0,'17'-17'31,"1"17"-16,0 0-15,-1 0 16,19 17-16,-19-17 16,54 18-16,-1 0 15,-17-18-15,35-18 16,-52 18-16,-1 0 16,0-18-1,-17 18-15</inkml:trace>
  <inkml:trace contextRef="#ctx0" brushRef="#br0" timeOffset="18538.743">17780 8290 0,'18'18'16,"35"17"-16,-36-17 15,71-1-15,-52 1 16,-1 0-16,53 17 16,-53-17-16,-17-1 0,0 1 15,-1 17 1,-17-17-16,-35 35 15,17-18-15,-17 0 0,0 1 16,-36 17 0,54-18-16,-19-18 0,19 1 15,17 0-15,17-18 16</inkml:trace>
  <inkml:trace contextRef="#ctx0" brushRef="#br0" timeOffset="19444.638">17480 9984 0,'-17'0'16,"34"0"-16,18 17 16,54-17-16,-19 0 15,54-17 1,-54 17-16,71-18 16,-88 0-16,18 1 15,-36-1-15</inkml:trace>
  <inkml:trace contextRef="#ctx0" brushRef="#br0" timeOffset="19716.155">17921 9772 0,'18'35'15,"-1"-17"-15,1 17 0,35-17 16,-35-1-16,52 1 15,-35 0-15,1-1 16,-19 1-16,1-18 0,-18 18 16,0 17-16,-18-17 0,1 17 15,-36 35-15,18-34 16,-36 17 0,36-18-16,17-18 0,0 1 15,18 0 1,18-18-16,0 17 0</inkml:trace>
  <inkml:trace contextRef="#ctx0" brushRef="#br0" timeOffset="20955.956">13741 15540 0,'0'18'15,"17"-18"1,1 17-16,0-17 16,17 18-16,18-18 15,-18 0-15,-17 0 16,17 0-16,18 0 16,-35-18-16,17 1 15,-35-1-15,17 0 16,-17-88-16,18 53 15,-18-17-15,53-124 16,-18 70-16,1 1 0,52-159 16,-18 158-1,-17 1-15,35-36 16,-52 106-16,-19 18 0,1 0 16,-18 17-16,-18 36 15,1-1-15,-1 18 16</inkml:trace>
  <inkml:trace contextRef="#ctx0" brushRef="#br0" timeOffset="21386.308">13935 15117 0,'0'-18'15,"-18"18"1,-17 18-16,-18 34 16,35-16-16,-17 17 15,0 0-15,-1-1 0,-16 54 16,34-70-16,18 17 16,0-18-16,18 18 15,-1-36-15,18 1 16,36 17-16,-18-35 15,0 18-15,35 0 16,-35-1-16,0 18 0,0 54 16</inkml:trace>
  <inkml:trace contextRef="#ctx0" brushRef="#br0" timeOffset="23754.35">564 17092 0,'-35'0'16,"70"0"-1,54 0 1,-19 0-16,89-35 16,-71 17-16,0-17 15,18 0-15,106-18 16,-106 35-16,17-17 0,-17 0 15,17 17-15,-17 0 0,71 1 16,-124 17-16,-18 17 16</inkml:trace>
  <inkml:trace contextRef="#ctx0" brushRef="#br0" timeOffset="36099.161">25841 12947 0,'-18'0'15,"1"0"-15,34 0 31,1 0-15,17 0-16,36 0 16,-18 0-16,17 0 15,107-18-15,-89 1 16,106-1-16,-106 18 16,0-18-16,0 18 0,54 0 15,-89 0-15,-1 0 16,1 0-16,-35 0 15</inkml:trace>
  <inkml:trace contextRef="#ctx0" brushRef="#br0" timeOffset="36562.315">26176 12718 0,'-18'0'16,"1"0"-1,-1 0-15,-35 17 16,36 1 0,-19 0-16,-52 17 15,53-18-15,0 19 0,-18-19 16,0 36-16,18-35 15,17 17 1,18-17-16,0 35 16,18-36-16,-1 1 0,18 17 15,18-17-15,53 17 16,-35-17-16,-1 17 0,1-17 16,-1-1-16,-17 1 15</inkml:trace>
  <inkml:trace contextRef="#ctx0" brushRef="#br0" timeOffset="41483.651">28945 4551 0,'-17'0'47,"17"-18"-31,-18 18-16,1-17 16,-19 17-1,1 0-15,0 0 0,-1 0 16,-17 0-16,1 0 0,-1 0 15,0 0-15,-18 0 0,1 17 16,-1-17-16,1 0 0,-107 0 16,107 0-16,-19 0 15,1 0-15,-88 0 16,70 0-16,18 0 16,-18 0-16,0 0 0,-123-17 15,123 17-15,-106 0 16,89 0-1,17 0-15,-106-18 16,89 0-16,17 18 0,-17 0 16,-107-17-16,107 17 15,-107-18-15,107 18 16,17-18-16,-123 1 16,123-1-16,-17 18 15,17-18-15,-18 18 0,-105 0 16,123 0-16,-17 0 15,-1 0-15,-105 18 16,105-18-16,19 0 0,-1 0 16,-18 18-16,-87-18 15,105 0-15,-18 0 16,18 0-16,1 17 0,-1-17 16,-124 0-16,107 0 15,-89 0-15,89 0 16,-89 0-1,106 0-15,1 0 0,-107-17 16,124 17-16,-18 0 16,-106 0-16,106 0 15,-105 0 1,122 0-16,-16 0 0,-107 0 16,106 0-16,-88 0 15,106 0-15,0 0 16,0 0-16,-89-18 15,89 0-15,17 18 0,-17-17 16,18 17-16,-1 0 0,-70-18 16,70 18-1,1 0-15,17 18 0,-18-18 0,-34 17 16,52 1 0,-18 0-16,36-18 15,0 17-15,17-17 0,0 36 16,18-19-16,-17 19 15,17-1 1,0-18-16,0 36 16,0-17-16,0 17 0,0 17 15,0-17 1,0-18-16,0 18 0,0-17 16,-18 16-16,18-16 0,-18-1 15,18 0-15,0 18 0,-17 18 16,17-36-16,0 0 15,0 1-15,0-1 0,-18 35 16,36-34-16,-18-1 16,0-17-16,17 17 0,19 18 15,-36-36 1,17 19-16,1-19 0,35 36 16,-36-35-16,36 17 15,-35-17 1,17-18-16,36 35 15,-54-35-15,19 18 0,-1-18 0,53 17 16,-53 1 0,54-18-16,-54 18 15,18-18-15,53 17 16,-53 1-16,0-18 0,-1 0 16,72 18-1,-1-18-15,-70 17 16,18-17-16,-1 0 0,-17 0 15,18 18-15,-18-18 0,88 18 16,-71-18-16,1 0 16,0 0-16,17 0 15,-18 0-15,1 0 0,105 0 16,-88 0 0,-17 0-16,105 0 0,-87 0 15,-19 0-15,18 0 0,71 0 16,-71 0-16,1 0 15,87 0 1,-88 0-16,88 0 16,-87 0-16,69 0 15,-69 0-15,-1 0 0,106 0 16,-18 0 0,-88 0-16,-17 0 15,17-18-15,0 18 0,89 0 16,-89 0-16,0-18 15,0 18-15,89 0 16,-89 0-16,-18 0 16,19 0-16,-1 0 0,-18 0 0,107 0 15,-107-17 1,19 17-16,-1 0 0,0-18 16,71 18-16,-71-18 15,-18 18-15,19 0 16,-19 0-16,71 0 15,-70 0-15,70 18 16,-70-18-16,-1 0 0,89-18 16,-89 18-16,1 0 15,17 0-15,-17 0 0,-1 0 16,1 0-16,-18 0 16,35 0-16,-18 0 0,72 0 15,-72 0-15,1 18 16,-1-18-16,1 0 0,70 0 15,-71 0-15,19 0 16,-19 0-16,89 0 16,-88 0-16,-1 0 15,1 0-15,-1 0 0,1 0 16,52 18-16,-52-18 16,70 0-16,-71 0 15,-17 0-15,18 0 16,-1 0-16,-17 0 0,0 0 0,71 17 15,-71-17 1,0 0-16,35 0 16,-35 18-16,0-18 0,35 0 15,-53 0-15,0-18 16,18 18-16,18 0 16,-36 0-16,0-17 15,18 17-15,0 0 16,-17-18-16,-1 18 15,-18 0-15,1 0 0,-18-18 47,-18 18-47,1 0 16,17-17 0,17-19-1,-17 19-15,0-19 16,0 19-16,0-18 15,0-36-15,0 18 16,0-70-16,-17 34 16,17 1-16,0-18 0,-18 1 15,1-125-15,17 142 16,-18 0-16,18 17 0,0 18 16,-18-17-1,18 52-15,0 1 0,0-1 16,-17 18-16,-1 0 15,0 0-15,1 18 0</inkml:trace>
  <inkml:trace contextRef="#ctx0" brushRef="#br0" timeOffset="46572.582">17463 11924 0,'-18'-18'15,"18"1"1,-18-1 0,1 18-16,-1-18 15,0 18-15,-17 0 16,17 0-1,-35 18-15,36-18 16,-18 18-16,-36-1 16,-17-17-1,53 0-15,-36 18 16,18-18-16,18 0 0,-53 0 16,52 0-16,1 0 15,-36 35-15,36-17 16,18-1-16,-19 1 15,19 0-15,17-1 16,0 1-16,0 0 16,0-1-16,0 1 0,0 0 15,0-1-15,0 1 16,-18 17 0,0 53-16,1-52 15,17 17-15,-18-1 0,0 1 16,1 88-16,-1-52 15,1 87-15,17-88 16,-18 0-16,0 1 0,1 105 16,17-89-1,0 125-15,-18-107 16,18 1-16,18 123 16,-18-124-16,0 1 0,0 105 15,0-106 1,0 1-16,0 105 15,0-105-15,-18-1 0,18 142 16,0-124-16,18 0 16,17 106-16,-35-124 15,18-34-15,-1 87 16,-17-106-16,0 1 16,-17 17-16,17-17 0,-18 105 15,0-105-15,18 17 16,-17 0-16,17 0 0,0 1 15,0 52-15,17-71 16,19 18 0,-19-70-16,18 17 0,1-17 15,52 17-15,-53-17 16,18-18-16,-18 0 0,18 0 16,36 0-1,-54 0-15,0 0 0</inkml:trace>
  <inkml:trace contextRef="#ctx0" brushRef="#br0" timeOffset="50198.178">30021 4674 0,'-35'-17'15,"17"17"-15,1 0 16,17-18 0,17 18-1,1 0 1,35-18-1,-18 18-15,1 0 0,-1 0 0,53-17 16,-53 17-16,18 0 16,-35 0-1,0 17-15,-1-17 0,1 18 16,-18 17 0,0 18-16,0-35 15,0 17-15,0 0 16,-18 36-1,18-36-15,0 18 0,0 0 16,0 53-16,-17-36 16,17-17-16,0-17 0,0 17 15,0 35-15,0-53 16,0 18-16,0-18 16,0 18-16,-18 35 15,18-35-15,-18 35 16,18-35-16,0-17 0,0 17 15,18-18-15,-18-17 16,18 17 0,-1-18-16,-17 1 0,18 0 15,-1-1 1,-17 1-16,18 0 0,0-1 16,-1-17-1</inkml:trace>
  <inkml:trace contextRef="#ctx0" brushRef="#br0" timeOffset="51377.183">30321 5927 0,'18'0'16,"-18"17"0,0 1-16,18-18 15,-18 18-15,0 17 16,17 18-1,-17-18-15,0 36 16,0-36-16,0 18 0,0 35 16,-17-35-1,17 0-15,0 0 0,-18-18 16,18 0-16,-18 18 0,18 18 16,-17-18-16,17 17 15,0-34-15,0 34 16,0-35-16,17 18 15,1-17-15,17 34 16,-17-35 0,-1 36-16,-17-36 15,18 36-15,0-36 16,-18 18-16,0 35 16,0-53-16,0 18 0,17 53 15,-17-71 1,0 18-16,36 18 15,-36-18-15,17-18 0,-17 18 16,0 35-16,0-35 16,0 18-16,0-18 15,0 0-15,0 17 0,0 54 16,0-71-16,0 88 16,0-71-16,-17 71 15,17-70-15,0-1 16,0 1-16,0 70 15,17-70-15,1 70 16,-18-88-16,18 17 16,-1 54-16,1-71 15,-1 52-15,-17-69 16,18 70-16,-18-71 16,18 35-1,-1-17-15,-17 0 16,18-18-16,-18-17 0,0 17 15,0 1-15,-18-36 16,18 17-16,-17 1 0,-1-18 16,0 18-1,1-18-15,-1 0 16,1 0-16,-36 0 16,0 0-16,-53 17 15,35-17-15,1 18 16,-71 0-16,88-18 0,0 0 15,0 0-15,0 0 16,18 0-16,17 17 16</inkml:trace>
  <inkml:trace contextRef="#ctx0" brushRef="#br1" timeOffset="62982.321">22207 12241 0,'-17'-17'16,"17"-1"0,-18 18-16,0-18 15,1 18 1,-1 0-1,1 18-15,-36 0 16,35-1-16,0 1 0,1 17 16,-19-17-16,1 0 0,18 17 15,-19 0-15,-17 36 16,18-36-16,-18 71 16,35-71-16,1 18 15,-1 0-15,1-18 0,-1 18 16,18 53-16,0-53 15,0 53 1,0-36-16,18-17 0,-1 0 0,36 35 16,-18-35-1,1-18-15,17-17 0,-18 17 16,71-17-16,-53-18 16,52 0-16,-69 0 15,17-18-15,35-52 16,-35 35-16,-18-1 15,0-17-15,-17 0 0,35-70 16,-35 70-16,-18-70 16,-18 52-16,0 0 15,-35-70 1,-53 0-16,71 88 16,-18 0-16,0 18 0,18 18 15,-18-36-15,36 53 16,-19-18-16,54 0 15</inkml:trace>
  <inkml:trace contextRef="#ctx0" brushRef="#br1" timeOffset="67721.6">22172 12330 0,'18'0'15,"-18"-18"1,17 0-16,-17-17 0,18 17 16,-18-17-16,35-35 15,-17 34-15,17-17 0,0-35 16,1 35-1,17-53-15,-36 36 16,19 17-16,-1 0 0,18-35 16,-36 53-16,19-36 15,-19 36 1,-17 17-16,0-17 0,0 17 16,0 1-16,0-1 15,0 0 16</inkml:trace>
  <inkml:trace contextRef="#ctx0" brushRef="#br1" timeOffset="68299.841">22983 10866 0,'0'35'15,"0"0"-15,0 18 16,-17 0-16,17 88 16,-18-70-16,18-1 15,0-17-15,0 35 16,0-70-16,0 0 0,0-1 16,18-34-1,-1-36 1,-17 0-16,0 17 15,18-52-15,-18 35 16,0 18-16,18-18 0,-18-53 16,17 53-16,1-17 15,-18 35 1,18 17-16,-1 18 16,1 18-1,-18 17-15,18 35 16,-1-34-16,1-1 0,-18 18 15,18 35-15,-1-53 16,1 18-16,-18-17 16,17-1-16,-17 53 15,18-70-15,-18-1 0,0 1 16,0 0-16,0-1 16</inkml:trace>
  <inkml:trace contextRef="#ctx0" brushRef="#br1" timeOffset="68449.235">23001 11271 0,'35'0'16,"-17"-17"-16,0 17 16,35-18-1,-36 0-15</inkml:trace>
  <inkml:trace contextRef="#ctx0" brushRef="#br1" timeOffset="68726.969">23248 10742 0,'18'-18'16,"-1"18"0,1-17-16,0 17 0,-1 0 15,19-18-15,-1 1 16,-18 17-16,1 0 0</inkml:trace>
  <inkml:trace contextRef="#ctx0" brushRef="#br1" timeOffset="68928.289">23336 10795 0,'18'71'15,"-18"-36"-15,0-18 0,0 36 16,0 0 0,18-17-1,-1-36-15,-17 17 0,18-17 16,-1-17-16,1 17 0,0-18 16,-1 0-16</inkml:trace>
  <inkml:trace contextRef="#ctx0" brushRef="#br1" timeOffset="69234.797">23513 10830 0,'0'36'15,"0"-19"-15,0 18 16,17-17-1,19 17-15,-19-17 16,1-18-16,-1 18 0,1-18 16,17-18-16,-17 18 15,0-35-15,-1 35 16,-17-36 0,0 19-16,-17-1 0,-19-17 15,-17 17 1,36 1-16,-1 17 15,18-18 1</inkml:trace>
  <inkml:trace contextRef="#ctx0" brushRef="#br1" timeOffset="69589.484">23689 10689 0,'18'-17'0,"-1"-1"16,19 18 0,-19 0-1,1 0-15,0 0 16,-1 0-16,-17 18 16,0 17-1,0-18-15,0 19 0,0-1 16,35 36-16,-35-36 15,18 0-15,0 0 16,-1-17-16,1 17 0,-18 1 16,18-19-16,-18 1 15,-18-18 1,0 0-16,1 0 16,-1 0-16,-17 0 0,0 0 15,-1 0-15,-17 18 16</inkml:trace>
  <inkml:trace contextRef="#ctx0" brushRef="#br1" timeOffset="71022.461">25647 10971 0,'18'0'0,"-1"18"16,19 17-1,-19-17-15,18 0 0,1 17 16,-1-17-16,0 17 0,1-18 0,-1 1 15,0 17-15,0-17 16,1 0-16,-1-1 0,-17-17 16,-1 18-16,1-18 15</inkml:trace>
  <inkml:trace contextRef="#ctx0" brushRef="#br1" timeOffset="75802.513">26070 10901 0,'18'-18'16,"0"18"-1,-18-17 17,-18 34 30,0 1-46,1-1-16,-1 19 15,-35 34 1,18-34-16,17 17 0,-17-18 16,0 35-16,17-52 15,0 0-15,18-1 0,0 1 16,0 0-16,18-18 16</inkml:trace>
  <inkml:trace contextRef="#ctx0" brushRef="#br1" timeOffset="76809.519">26423 10989 0,'18'0'32,"17"0"-17,0-18-15,-17 18 0,17 0 16,-17 0-16,17 0 0,-17 0 16,-1 0-16</inkml:trace>
  <inkml:trace contextRef="#ctx0" brushRef="#br1" timeOffset="76947.078">26458 11148 0,'18'0'16,"35"17"-16,-18-17 16,0 0-16,-17 0 0,35 0 15</inkml:trace>
  <inkml:trace contextRef="#ctx0" brushRef="#br1" timeOffset="77626.211">27305 10901 0,'-35'-18'15,"17"18"-15,-35 18 16,18-1-16,0 19 0,-18 34 16,35-52-1,18 17-15,-18 1 0,36 16 16,0-34-16,-1 0 16,19-18-16,17 17 15,-18-17-15,0-17 16,-17-1-16,-1 0 0,1 1 15,17-18-15,-35 17 16,0-35-16,0 35 16,-17 1-16,17-19 15,0 19-15,-18 17 16,18 35 0,0-17-16,0 52 15,0-52-15,18 17 0,-1-17 16,36 17-16,-35-17 15,35-18 1,-18 0-16,-17 0 0,-18-18 16</inkml:trace>
  <inkml:trace contextRef="#ctx0" brushRef="#br1" timeOffset="77959.186">27481 10566 0,'0'-18'15,"18"18"-15,0 0 16,-18-18-16,35 18 16,-17 0-16,-1-17 15,1 17 1,0 0-16,-1-18 16</inkml:trace>
  <inkml:trace contextRef="#ctx0" brushRef="#br1" timeOffset="78164.925">27534 10601 0,'0'53'15,"0"-35"-15,18 34 16,-18-34-16,18 0 0,17-1 16,-17-17-16,-1 18 15,1-18-15</inkml:trace>
  <inkml:trace contextRef="#ctx0" brushRef="#br1" timeOffset="78449.439">27746 10654 0,'-18'35'15,"18"-17"1,18 17-16,0-17 15,-1-18-15,36 0 16,-35 0-16,-1-18 16,1 18-16,0-18 0,-1-17 15,-17 18-15,-17-1 16,-1 18 0,0-18-16,1 18 0,-1 0 15,-17-17-15</inkml:trace>
  <inkml:trace contextRef="#ctx0" brushRef="#br1" timeOffset="78960.28">27869 10425 0,'18'0'31,"0"17"-15,-1-17-16,1 0 16,0 0-16,-1 0 15,1 0 63,-18 18-78,0 0 16,18-1 0,-18 1 15,0-1-15,17 19-1,-17-19-15,18 36 16,-18-17-16,0-19 15,0 18-15,0-17 0,17 17 16,-17-17-16,0 0 16,-17-18 15,-1-18-15,1 18-1,-1 0-15,-17 0 0,-18 18 16</inkml:trace>
  <inkml:trace contextRef="#ctx0" brushRef="#br1" timeOffset="80794.62">29034 11113 0,'17'0'47,"19"35"-31,-19-18-16,18 1 0,36 17 15,-36 1-15,53-19 16,-52 1 0,-1 0-16,-17-1 15,-1-17-15,-17 18 16,-17-18-16</inkml:trace>
  <inkml:trace contextRef="#ctx0" brushRef="#br1" timeOffset="81012.141">29298 11042 0,'-53'35'0,"36"1"15,-36 16-15,35-34 16,-17 53-16,35-36 15,-18 0-15,18-17 0,18 17 16,-1-17 0,1-18-16,0 0 0</inkml:trace>
  <inkml:trace contextRef="#ctx0" brushRef="#br1" timeOffset="81291.291">29475 10689 0,'-18'0'16,"18"18"-16,-18-1 0,18 1 15,0 35 1,0-35-16,0 35 16,18-18-16,35 0 15,-35-17-15,-1-1 0,18-17 16,-17 0-16</inkml:trace>
  <inkml:trace contextRef="#ctx0" brushRef="#br1" timeOffset="81433.991">29633 10848 0,'0'18'0,"0"-1"15,0 18 1,18 1-16,0-36 16,-1 17-16</inkml:trace>
  <inkml:trace contextRef="#ctx0" brushRef="#br1" timeOffset="81567.373">29616 10707 0</inkml:trace>
  <inkml:trace contextRef="#ctx0" brushRef="#br1" timeOffset="81779.867">29704 10689 0,'18'18'15,"-1"-18"-15,36 17 16,-18-17-16,1 18 0,-19 0 15,19 17-15,-1 18 16,-35-18-16,17 0 16,-34 1-16,-1-1 15,1-35-15,-1 18 0</inkml:trace>
  <inkml:trace contextRef="#ctx0" brushRef="#br1" timeOffset="82231.55">30163 11060 0,'17'-18'16,"1"18"-16,-1 0 0,19 0 16,-1 0-1,0 0-15,18 0 16,-35 0-16,-1 0 0,1 0 15</inkml:trace>
  <inkml:trace contextRef="#ctx0" brushRef="#br1" timeOffset="82359.226">30180 11201 0,'35'17'15,"1"1"-15,-1-18 16,0 0-16,1 0 0,-19-18 15,18 18-15,-17 0 16</inkml:trace>
  <inkml:trace contextRef="#ctx0" brushRef="#br1" timeOffset="82998.549">31115 11077 0,'-18'-17'0,"-17"17"16,17 0-16,-52 17 16,35 1-16,-1 17 15,-17 18 1,36 0-16,-1-35 0,18 52 16,18-52-16,-1-1 15,36 19-15,18-36 16,-53 0-16,17 0 15,-18-18-15,1 0 0,17-17 16,-35 18 0,18-1-16,-18 0 15,0 1-15,0 34 32,18 19-32,-18-19 15,35 36 1,0-53-16,-17 18 15,-1-1-15,19-17 0,-1 0 0,-17 0 16,-1-17-16,1 17 16</inkml:trace>
  <inkml:trace contextRef="#ctx0" brushRef="#br1" timeOffset="83209.905">31221 10636 0,'17'0'15,"1"0"-15,35 0 16,-35 0 0,-1 0-16,19-17 0,-1 17 15,-17 0 1</inkml:trace>
  <inkml:trace contextRef="#ctx0" brushRef="#br1" timeOffset="83376.299">31291 10707 0,'0'53'15,"18"-36"-15,-18 19 0,0 17 16,35-18-1,-17-18-15,17 1 16,-17-18-16,0 0 0,-1 0 0</inkml:trace>
  <inkml:trace contextRef="#ctx0" brushRef="#br1" timeOffset="83636.789">31574 10795 0,'-18'35'16,"18"-17"-16,18 17 15,17-35-15,0 0 16,0 0-16,-17 0 16,17 0-16,-17-17 0,0-1 15,-1 0-15,-17 1 16,-17 17-16,-19-18 15,1 0-15,17 18 16,-17 0 0,18 0-16,17-17 0</inkml:trace>
  <inkml:trace contextRef="#ctx0" brushRef="#br1" timeOffset="83981.314">31803 10654 0,'18'-18'15,"-1"18"-15,18 0 16,-17 18-16,0-18 16,-1 0-16,-17 18 15,18-18-15,-18 17 16,0 1-16,0-1 15,0 19-15,0-19 16,18 36-16,-18-35 16,0 0-16,0-1 0,0 1 15,0-1-15,0 1 16,-18-18 0,0 0-1,1 0-15,-19-18 16,19 18-1,-1 0-15</inkml:trace>
  <inkml:trace contextRef="#ctx0" brushRef="#br1" timeOffset="84232.275">32226 10601 0,'-17'18'15,"-1"17"-15,0 18 16,18-36 0,0 19-16,18-1 0,-18 0 15,53 18-15,-35-35 16,-1-1-16,1 1 0,-1 0 15,19-18-15</inkml:trace>
  <inkml:trace contextRef="#ctx0" brushRef="#br1" timeOffset="84381.537">32403 10813 0,'17'17'15,"-17"1"-15,18 17 16,0-35-16,-18 18 16,17-1-16</inkml:trace>
  <inkml:trace contextRef="#ctx0" brushRef="#br1" timeOffset="84504.691">32473 10689 0,'0'-17'16</inkml:trace>
  <inkml:trace contextRef="#ctx0" brushRef="#br1" timeOffset="84705.349">32650 10601 0,'53'53'15,"-18"-18"-15,-18 0 16,36 36 0,-17-36-16,-19 1 0,-17-1 15,0 0-15,-35 36 16</inkml:trace>
  <inkml:trace contextRef="#ctx0" brushRef="#br1" timeOffset="93669.683">28046 12647 0,'0'-18'16,"0"1"0,0-1-16,0 1 15,0 34 16,0 54-15,0-36-16,0 18 0,0 70 16,0-70-16,0 53 15,0-71-15,0 1 16,17 34-16,-17-52 16,0 0-16,36-18 15,-1-18-15,-17 0 16,17-52-1,0 17-15,-17 18 16,-18 17-16,18 0 0,-1 18 16,-17 36-1,0-1 1,18 0-16,-1 18 16,1-35-16,35 17 15,-18-35-15,18-18 16,-35 1-16,17-19 15,-17 1-15,-18 17 0,-18-52 16,0 35 0,18-1-16,-35-17 15,18 36-15,17-1 0,-18 0 16,18 1-16</inkml:trace>
  <inkml:trace contextRef="#ctx0" brushRef="#br1" timeOffset="94248.957">28575 12383 0,'0'0'0,"18"0"16,17 0 0,0 0-16,-17 0 15,17 0-15,18 0 16,-18 0-16,-17-18 15,0 18-15,-36 0 16,18-18 0</inkml:trace>
  <inkml:trace contextRef="#ctx0" brushRef="#br1" timeOffset="94431.248">28663 12400 0,'18'71'16,"-18"-36"-16,17 18 15,-17-18-15,18 0 0,0-17 16,-18 0-16,17-1 16,1 1-16,17 0 15,-17-1-15,17-17 16,-17 0-16,0-17 16,-18-1-16</inkml:trace>
  <inkml:trace contextRef="#ctx0" brushRef="#br1" timeOffset="94620.394">28963 12488 0,'0'53'0,"-18"-35"15,18 0-15,18 17 16,0-18-16,-1 1 15,1-18-15,0 0 16</inkml:trace>
  <inkml:trace contextRef="#ctx0" brushRef="#br1" timeOffset="94937.029">29069 12365 0,'18'0'16,"-1"0"-16,1 0 0,17 0 0,0 0 16,-17 18-16,35-18 15,-35 17 1,-18 18 0,0-17-16,-18 35 15,18-35-15,0 35 16,0-18-16,0-18 0,0 1 15,0 0 1,-18-36 0,1 0-1,-1 18-15,0-17 16,1 17-16,-1-18 16</inkml:trace>
  <inkml:trace contextRef="#ctx0" brushRef="#br1" timeOffset="95204.333">29439 12682 0,'18'18'15,"0"0"-15,-1 17 0,36 35 16,-18-34-16,36 52 16,-36-35-16,18-18 15,18 36-15,-36-36 16,0 0-16,1 1 16,-19-19-16,-34-17 31</inkml:trace>
  <inkml:trace contextRef="#ctx0" brushRef="#br1" timeOffset="96055.878">29404 12682 0,'0'18'16,"0"17"-16,0-17 15,0 17-15,0 18 16,0-18-16,-18 18 0,1 36 15,-1-37 1,0 19-16,-17 35 16,18-71-16,17 0 0,0 1 15,17-19-15,18 1 16,-17-18-16,0-18 0,17-17 16</inkml:trace>
  <inkml:trace contextRef="#ctx0" brushRef="#br1" timeOffset="96240.696">29369 13106 0,'17'0'0,"1"0"15,17-18-15,1 18 16,-1 0-16,-17 0 15,17 0-15,18-18 16,-36 18-16</inkml:trace>
  <inkml:trace contextRef="#ctx0" brushRef="#br1" timeOffset="96560.998">29739 12453 0,'35'0'16,"-35"-18"-16,36 18 0,-1-17 15,0-1-15,-17 18 16,17-17-16,-35-1 16</inkml:trace>
  <inkml:trace contextRef="#ctx0" brushRef="#br1" timeOffset="96722.202">29792 12453 0,'0'53'16,"18"-18"-16,-18-17 0,17 35 16,19-18-1,-19-17 1,19-18-1</inkml:trace>
  <inkml:trace contextRef="#ctx0" brushRef="#br1" timeOffset="96994.837">30004 12559 0,'-18'18'15,"18"-1"-15,18-17 0,-1 35 16,-17-17-16,53 0 16,-35-1-16,17-17 15,1 0 1,-19-17-16,1 17 0,-1-36 16,-17 19-16,-17-18 15,-1 17 1,1 18-16,-36-18 0,35 18 15,-17-17-15,17 17 16</inkml:trace>
  <inkml:trace contextRef="#ctx0" brushRef="#br1" timeOffset="97346.59">30268 12330 0,'18'0'0,"17"17"16,-17 1 0,0 0-1,-1-1-15,-17 1 0,18-1 16,-1 19-16,1-19 15,0 36 1,-18-17-16,0-19 0,0 36 16,17-18-1,-17-17-15,-17-18 16,-1 0 0,0 0-16,-34-18 15,34 18-15,-35 0 16,35 0-16,1 0 15</inkml:trace>
  <inkml:trace contextRef="#ctx0" brushRef="#br1" timeOffset="97758.089">30603 12965 0,'53'-18'16,"-17"18"-16,70-18 15,-71 18-15,18-17 0,-36 17 0,19 0 16,-19-18-16,1 18 16,-18-18-16</inkml:trace>
  <inkml:trace contextRef="#ctx0" brushRef="#br1" timeOffset="97925.759">30798 12788 0,'0'88'16,"17"1"-16,-17-36 0,35 17 16,-17-35-1,17 18-15,-17-35 16,17 0-16,-17-18 16</inkml:trace>
  <inkml:trace contextRef="#ctx0" brushRef="#br1" timeOffset="98329.278">31133 12524 0,'35'70'0,"-17"-17"16,-1 35-1,1-35-15,-18 18 0,0-18 0,0 0 16,0 17-16,17 18 16,1-52-16,-18-1 15,18-35-15,-1 0 16,-17-18-16,18-17 16,0-18-1,-1 35-15,1 18 0,0-17 16,-1 34-16,36 1 15,-35 17-15,-1-17 0,-17 17 16,0-17-16,0 0 0,0-1 16,-17 1-16,-1-18 15,-17 0-15,0 0 16,-1 0-16,1-18 0,-18 1 16,18-1-16,35 0 15,0 1-15,0-1 0</inkml:trace>
  <inkml:trace contextRef="#ctx0" brushRef="#br1" timeOffset="98558.533">31556 12418 0,'53'0'16,"0"0"-16,35 0 15,-53 0-15,1 0 0,16-18 16</inkml:trace>
  <inkml:trace contextRef="#ctx0" brushRef="#br1" timeOffset="98698.801">31644 12524 0,'0'35'16,"18"53"-16,-1-35 0,1-18 15,53 18 1,-54-35-16,19-1 0,-1 19 16,-18-36-1,1 0-15,0-18 0</inkml:trace>
  <inkml:trace contextRef="#ctx0" brushRef="#br1" timeOffset="98902.563">31926 12594 0,'0'18'15,"0"-1"-15,18-17 16,-18 18-16,18 17 15,-1-17-15,1 0 16,-18-1-16,18 1 16</inkml:trace>
  <inkml:trace contextRef="#ctx0" brushRef="#br1" timeOffset="99293.659">32085 12435 0,'18'-17'16,"-1"17"-16,19-18 15,-19 18-15,19 0 16,-19 0-16,19 0 15,-19 0-15,-17 18 32,0 35-32,0-18 15,0 0-15,0-17 0,0 52 16,0-34-16,35 17 16,-35-36-1,0 1-15,18 17 0,-18-17 16,18-18-16,-36 0 31,0-18-31,1 18 16,-36-17-16,18 17 15,-1 0-15,1 17 16,0 1-16,-18-1 16</inkml:trace>
  <inkml:trace contextRef="#ctx0" brushRef="#br1" timeOffset="102250.504">32385 12171 0,'18'0'16,"70"0"-1,-35-18-15,0 18 16,0 18-16,-18-1 0,18 1 15,-18 0-15,-17 17 0,17 53 16,-35-52-16,18 52 16,-18-35-16,-18 52 15,0-52 1,1 71-16,-1-54 16,0 1-16,-17 70 15,18-70-15,17-1 0,0-17 16,0 0-16,17 53 15,1-71-15,-1-17 16,19-1-16,-19 1 0,19-18 16,-19 0-16,-17-18 15,0 1 1,-17 17-16,-1 0 0,0 0 16,-17 0-16,-18 35 15,36 0-15,-36 36 16,35-18-16,0 0 15,1 70-15,17-52 16,0-1-16,17 54 16,-17-54-16,18-17 0,35 71 15,-35-71 1,-18-18-16,17 18 0,-17-36 16,0 1-16,-17 0 0,-19-1 15,-34-17-15,34 0 16,-34 0-16,17 0 0,-18 0 15,-52-17 1,70 17-16,0 0 0,0 17 16</inkml:trace>
  <inkml:trace contextRef="#ctx0" brushRef="#br1" timeOffset="103357.54">26317 14958 0,'18'0'15,"0"0"-15,17 0 0,71 17 16,-53-17-16,-1 18 15,1-18-15,0 18 16,-17 17-16,-19 0 0,1 1 16,-18-1-16,0 18 0,-53 53 15,18-54-15,-1 19 16,-17-18-16,18 0 16,-35 53-16,52-53 0,0 0 15,18 52 1,0-69-16,0 17 15,36-18-15,17 18 0,-18-18 16,0-17-16,0-18 0,1 35 16,-19-17-16,-17 35 15,-17-36 1,-1 18-16,0 1 0,1-1 16,-1 18-16,18 0 0,-18 0 15,1 0-15,17 70 16,17-52-16,-17-1 15,18 1-15,17 70 16,-35-88-16,18 17 0,-18-17 16,18 0-16,-18-18 0,-18 36 15,0-18-15,-17-18 16,17-17-16,-70 52 16,35-34-16,-70 52 15,70-53-15,-18-17 16,-70 35-16,88-36 15,-17 1-15,17-18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38:43.7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3563 15117 0,'18'0'47,"17"0"-31,0 0-16,18 0 0,35 0 16,-35 0-1,0 0-15,88-18 0,-70 18 16,70 18-1,-70-18-15,-1 0 0,-17 17 16,0-17-16,17 18 16,-34-18-16,-1 0 15,-53 0 1</inkml:trace>
  <inkml:trace contextRef="#ctx0" brushRef="#br0" timeOffset="338.332">4286 14834 0,'0'36'15,"0"-19"1,53 19-1,-18-36-15,18 17 0,0-17 16,0 18-16,53-18 16,-53 17-16,0 1 0,17 17 15,-34-17-15,-19 17 16,1 1-16,-18-1 16,0 0-16,-35-17 15,17 17-15,-52 0 16,34 1-16,1-36 0,0 17 15,-1-17-15,-17 18 16,36-18-16,-1 0 16,1 0-16</inkml:trace>
  <inkml:trace contextRef="#ctx0" brushRef="#br0" timeOffset="1040.318">3845 18115 0,'-17'0'16,"17"18"-16,17-18 16,1 0-16,0 0 0,17 17 15,0-17-15,0 0 16,18 0-16,0 0 0,18 0 15,-18 0-15,17 0 0,1 0 16,-1 0-16,1 0 0,-1 0 16,36 0-16,-70 0 15,34 18-15,-35-18 16,-17 0-16,0 0 16,-18-18-1,-36 1 1</inkml:trace>
  <inkml:trace contextRef="#ctx0" brushRef="#br0" timeOffset="1334.818">4551 17833 0,'17'18'15,"36"-1"1,-17 1-16,52 35 15,18-18 1,-71 0-16,53 18 16,-53-35-16,18 35 15,-35-36-15,0 1 16,-18 0-16,-89 17 16,54-17-1,-18-1-15,0 1 0,-52 35 16,52-18-16,-18 18 15,53-35-15,1-1 16</inkml:trace>
  <inkml:trace contextRef="#ctx0" brushRef="#br0" timeOffset="2203.153">8502 15663 0,'18'0'31,"17"0"-15,-17 18-16,34 0 15,-16-18 1,34 17-16,-34 1 16,69 0-16,-52-18 15,0 0-15,53 0 16,-18 0 0,-70 0-16,35 0 15,-36 0-15,-34-18 31,-1 18-31,-35 0 16,18-18-16</inkml:trace>
  <inkml:trace contextRef="#ctx0" brushRef="#br0" timeOffset="2964.332">8625 18627 0,'-17'0'0,"-1"0"16,36 0-1,-1 0 1,36-18 0,-17 18-16,17 0 0,52 0 15,-52-18-15,0 18 16,35 0-16,-52 0 15,17 0-15,0 0 16,-36 18-16,-17 0 16</inkml:trace>
  <inkml:trace contextRef="#ctx0" brushRef="#br0" timeOffset="8246.772">25823 1323 0,'-17'0'16,"17"18"0,0-1-1,0 36 1,0 18-16,0-36 16,17 71-16,-17-53 15,-17 17-15,-1 107 16,18-72-16,-18 1 0,18 124 15,0-107 1,0 89-16,18-106 16,-18 70-1,18 18-15,-36-88 0,18-18 16,0 18-16,-18 0 16,18-18-16,0 0 0,-17 88 15,17-105-15,0 70 16,0-88-16,-18 71 15,18-54-15,0 18 16,18-52-16,-18 34 16,17-52-16,-17-1 15,0 1 1</inkml:trace>
  <inkml:trace contextRef="#ctx0" brushRef="#br0" timeOffset="9126.438">21925 4480 0,'18'0'16,"-1"0"-16,19 0 16,-19 18-1,1-18-15,35 0 16,0 0-16,-18 0 0,89 0 16,-54 0-1,1 0-15,-1-18 0,18 18 16,1-17-16,16 17 0,-16-18 0,122 18 15,-105 0 1,0 0-16,17-18 0,1 18 16,-1 0-16,1 0 15,17 0-15,-18 0 0,1 18 0,141 0 16,-124-1 0,0 1-16,-18 0 0,1-1 15,17 1-15,123-1 16,-123-17-16,142 18 15,-142-18-15,0 0 0,141 0 16,-141 18-16,-17-18 16,140 0-1,-123 17-15,89-17 16,-1 0-16,-141 0 16,124 0-16,-124 0 15,0 0-15,89 18 16,-89-18-16,-18 0 15,-17 0-15,18 0 0,17 18 16,-53-18-16,1 0 16,-19 0-16,1 0 15,0 0-15,-36 0 16,0-18-16</inkml:trace>
  <inkml:trace contextRef="#ctx0" brushRef="#br0" timeOffset="11228.077">22525 4075 0,'18'17'31,"17"1"-31,0-18 16,-17 18-16,52-18 15,-34 0-15,-1 17 16,0-17-16,0 0 0,1 18 15,34-18-15,-17 17 16,-18-17-16,1 0 0,52 0 16,-53 18-1,18-18-15,-18 0 0,18 0 16,-17 0-16,69 0 16,-69 0-16,17 18 0,-18-18 15,53 0-15,-35 17 16,35-17-1,0 0-15,-52 0 16,52-17-16,-53 17 16,0 0-16,36-18 15,-18 18-15,-18 0 0,36-18 16,-36 1 0,0 17-16,18-35 15,-18 35-15,1-18 0,34 0 16,1-17-1,-36 35-15,0-18 0,1 1 16,34-19-16,-35 19 16,-17-1-16,17 0 0,-17 1 15,35-18 1,-35 17-16,17-17 0,-17 17 16,34-17-1,1-18-15,-35 35 0,17-17 16,-17 17-16,35-52 15,-18 34-15,18-16 16,-35 16-16,-1 1 16,36-36-16,-18 36 15,18-18-15,-35 18 16,35-53-16,-35 52 16,17-34-1,0 35-15,0-36 16,1 36-16,17-36 15,-36 36-15,36-36 16,-35 36-16,35-18 16,-36 18-16,36-18 15,-35 18-15,17 17 0,36-35 16,-54 18 0,19 17-16,-1-17 0,-17 17 15,17 1-15,18-19 16,-36 19-16,36-18 15,-17 17-15,-19 18 16,54-18-16,-36 1 16,0-1-16,1 0 0,52 1 15,-53-1-15,36 0 16,-18 18-16,17-17 16,-35 17-1,54 0-15,-36-18 16,-1 18-16,54 0 15,-53 0-15,0-18 0,53 18 16,-35 0 0,-19 0-16,1 0 0,0 0 15,18 0-15,35-17 16,-36 17-16,-17 0 0,0-18 16,0 18-16,0 0 0,35 0 15,-35 0-15,35 0 16,-70 0-1,35 0-15,-36 0 16,1 0 0,-18-17-16</inkml:trace>
  <inkml:trace contextRef="#ctx0" brushRef="#br0" timeOffset="13064.174">25400 1535 0,'0'-18'15,"18"0"-15,35-17 16,-18 0-1,53-36-15,-53 36 16,36-18-16,-36 35 16,0 18-16,-17-17 0,0 17 15,17 35 1,0-17-16,18 52 16,-35-35-16,52 36 15,-52-36-15,35 18 16,-18-35-16,0-18 15</inkml:trace>
  <inkml:trace contextRef="#ctx0" brushRef="#br0" timeOffset="13451.942">25735 653 0,'18'-36'16,"-36"19"-1,1 52-15,-19 36 16,1 17 0,35-35-16,0 0 15,0-18-15,18-17 16,-1-18-16,1 0 0,17 0 0,18-18 15,0-17 1,-35-1-16,-1 1 16,1 0-16,-18-36 15,0 36-15,0 17 0,-18 1 16,1-1-16,-1 18 16,18 18-1,18-1-15,-18 19 0,70 16 16,-35-16-16,54 17 15,-54-36 1,18 19-16,-18-36 0</inkml:trace>
  <inkml:trace contextRef="#ctx0" brushRef="#br0" timeOffset="14159.299">29704 1834 0,'-53'0'0,"0"18"16,18 0 0,0 17-16,-1 36 15,19-36-15,17 35 16,0-52-16,53 17 16,-36-17-16,71-18 15,-52-18-15,17 1 0,-1-19 16,-16-17-1,-19 36-15,-17-1 16,0-17-16,-17 17 16,-1 18-16,0 0 15,1 18-15,17 17 16,0 0-16,53 18 16,-18-35-1,53 0-15</inkml:trace>
  <inkml:trace contextRef="#ctx0" brushRef="#br0" timeOffset="14320.659">30286 1746 0,'71'-17'15,"-54"-1"1,71 0-1,-70 36-15,-18 0 16</inkml:trace>
  <inkml:trace contextRef="#ctx0" brushRef="#br0" timeOffset="14436.906">30339 1940 0,'18'0'15,"17"0"-15,0 0 0,36-17 16,-18 17-1,-18-18-15</inkml:trace>
  <inkml:trace contextRef="#ctx0" brushRef="#br0" timeOffset="14686.488">31627 1147 0,'0'35'16,"0"-18"-16,-18 36 0,18 18 16,0-36-16,35 53 15,-35-17-15,18 35 16,-18-53-1,0 0-15</inkml:trace>
  <inkml:trace contextRef="#ctx0" brushRef="#br0" timeOffset="14898.441">31097 1817 0,'18'-18'16,"17"18"-16,18 0 0,124-17 15,-72 17-15,142 0 16,-123 0-16,123 0 16,-141 0-16,105 17 15,-123-17-15,36 0 16,-89 0-16</inkml:trace>
  <inkml:trace contextRef="#ctx0" brushRef="#br0" timeOffset="15192.774">31397 2099 0,'0'53'16,"0"-18"-16,0 36 15,0-18-15,36 17 16,-1-17-1,-18-35-15,1-18 0,0 0 0</inkml:trace>
  <inkml:trace contextRef="#ctx0" brushRef="#br0" timeOffset="15328.337">31609 2240 0,'53'-17'16,"0"17"-1,0 0 1,-36-18-16</inkml:trace>
  <inkml:trace contextRef="#ctx0" brushRef="#br0" timeOffset="15484.261">31750 2081 0,'0'53'16,"0"-35"-1,18 70-15,-18-53 0,0 1 16,0 52 0,17-70-16,1 34 15,0-34-15</inkml:trace>
  <inkml:trace contextRef="#ctx0" brushRef="#br0" timeOffset="15767.52">31979 2434 0,'36'0'16,"34"-35"-1,-35 0 1,1-1-16,-19 19 16,-17-19-16,-17 19 15,-19 17-15,19 0 16,-54 0-16,54 17 15,-1 19 1,18-19-16,0 36 16,0-17-16,18-19 0,17 36 15,0-35-15,-17-1 16,35 1-16,-18-18 16,-17 0-16</inkml:trace>
  <inkml:trace contextRef="#ctx0" brushRef="#br0" timeOffset="15927.367">32332 2223 0,'18'0'0,"17"0"15,18 0 1,-35 0-1</inkml:trace>
  <inkml:trace contextRef="#ctx0" brushRef="#br0" timeOffset="16271.735">32667 2028 0,'36'-17'16,"34"17"0,-35 0-16,-17 0 15,35 17-15,-35 1 16,-36 17 0,18-17-16,-35 17 15,17-35-15,18 18 16,0 0-1,0-1-15,18 1 16,-1-18-16,1 18 16,0-18-16,-1 0 15,1 0-15</inkml:trace>
  <inkml:trace contextRef="#ctx0" brushRef="#br0" timeOffset="16494.042">32791 2170 0,'70'0'16,"1"0"-16,-54 0 16,19 0-16,-1 0 15,-17 0-15,-36 0 16</inkml:trace>
  <inkml:trace contextRef="#ctx0" brushRef="#br0" timeOffset="17512.581">28381 4374 0,'18'18'47,"35"0"-47,-18 17 16,35 0-16,-34 1 15,52 16 1,-71-16-16,36 17 15,-35-18-15,-18 18 16,0-35-16,-18 17 0,-17-18 16,17 1-16,-34 0 15,34-1-15,-17 19 16,17-36-16,18 17 0,0 1 16</inkml:trace>
  <inkml:trace contextRef="#ctx0" brushRef="#br0" timeOffset="18352.114">29104 4621 0,'0'-17'32,"18"17"-17,-1 0 1,1-18-16,35 18 15,-35 0-15,17 18 0,18-1 16,-36 1-16,1 0 16,0-1-16,-18 36 15,-18-35 1,18 0-16,-35 34 16,17-16-16,1-19 0,17 1 15,-18 0-15,18-1 16,18 1-16,17 0 15,0-18 1,-17 0-16,-1 0 16,1 0-1</inkml:trace>
  <inkml:trace contextRef="#ctx0" brushRef="#br0" timeOffset="18486.598">29245 4851 0,'124'-18'16,"-54"0"-1,1 1-15,-36 17 16</inkml:trace>
  <inkml:trace contextRef="#ctx0" brushRef="#br0" timeOffset="27522.266">8608 15593 0,'-18'0'0,"36"-18"32,35-17-32,35-36 15,-35 36-15,106-88 16,-71 70-16,18-36 15,141-87 1,-124 70-16,0 0 0,142-70 16,-141 88-1,-19 17-15,36-35 0,-88 71 16,-17 18 0,-54 34-1</inkml:trace>
  <inkml:trace contextRef="#ctx0" brushRef="#br0" timeOffset="27794.351">9737 15381 0,'35'-18'15,"-17"1"-15,52-36 16,-35 18-16,18-18 16,88-88-16,-70 70 15,17 1-15,89-72 16,-89 54-16,0 18 0,71-36 16,-89 53-1,-17 18-15,18-1 16,-54 36-16</inkml:trace>
  <inkml:trace contextRef="#ctx0" brushRef="#br0" timeOffset="28045.07">10407 15505 0,'35'-36'0,"1"19"0,-1-19 16,0 19-16,0-36 16,71-35-16,-35 35 15,52-71-15,-35 54 16,54-71 0,-72 70-16,54-17 15,-54 53-15,-17-1 16,-35 54-16</inkml:trace>
  <inkml:trace contextRef="#ctx0" brushRef="#br0" timeOffset="28239.188">10918 15628 0,'18'0'0,"35"-70"16,0 34-16,70-87 15,-52 70-15,0-18 16,-1 18-16,-17 0 16,18 1-16,34-19 0,-69 53 15,-1 1-15</inkml:trace>
  <inkml:trace contextRef="#ctx0" brushRef="#br0" timeOffset="29140.293">12524 14958 0,'-36'0'0,"19"0"15,-36 0-15,35 17 16,-17 1-16,0 0 0,-1 17 15,1 18-15,17 0 16,18-18-16,0 0 16,0 1-16,36 17 15,-19-36-15,19 1 0,17-18 16,-18 0-16,53-35 16,-53-1-16,1 1 0,-1 0 15,-18 17-15,1-52 16,0 34-16,-18 19 15,0-19-15,0 19 16,-18 34 0,18 1-16,0 17 0,18 36 15,-18-18-15,17 35 16,1-35 0,-18 0-16,18 53 15,-18-53-15,-18 52 16,0-69-16,-35 34 15,18-35-15,-53 18 16,35-53-16,-35 18 16,53-18-16,-1-18 15,-17-17-15,18 0 16,35 0-16,0 17 16,18 0-16</inkml:trace>
  <inkml:trace contextRef="#ctx0" brushRef="#br0" timeOffset="29558.839">13229 14323 0,'0'-18'16,"-17"18"-16,17 18 15,-18 17-15,0 0 16,1 71 0,-1-35-16,18 17 0,-18 106 15,18-88-15,0-18 0,18-17 16,17 52 0,1-70-16,16 17 15,-16-34-15,34-1 16,-34-35-16,16-18 15</inkml:trace>
  <inkml:trace contextRef="#ctx0" brushRef="#br0" timeOffset="29936.39">13635 14711 0,'35'0'15,"-17"0"-15,52 17 16,-34 1-16,34-18 16,-35 18-16,18-1 15,-35 1-15,0 17 16,-18-17-16,-36 35 15,19-18-15,-36 53 16,35-52-16,1-1 16,-1 35-16,36 1 15,-1-53-15,1 17 16,35 0 0,-18-17-16,-17-18 0,35 17 15,-36-17-15,1 0 16,-1-17-16,-34-1 15</inkml:trace>
  <inkml:trace contextRef="#ctx0" brushRef="#br0" timeOffset="30097.896">13811 15099 0,'36'-18'0,"-1"18"0,0-17 15,36 17 1,-36-18-16,35 18 16,-52 0-16,0 0 0</inkml:trace>
  <inkml:trace contextRef="#ctx0" brushRef="#br0" timeOffset="30387.402">14217 14358 0,'0'-18'15,"18"18"-15,-1 0 0,71-17 16,-17-18 0,-53 35-16,35-18 15,-36 18-15,1 0 16,-36-18 0</inkml:trace>
  <inkml:trace contextRef="#ctx0" brushRef="#br0" timeOffset="30608.8">14288 14323 0,'0'17'0,"0"36"16,0 36 0,17-19-1,-17-35-15,18 1 0,17 17 16,-17-18-16,35 0 15,-18-35 1,0 18-16,0-18 16,-17 0-16,0-18 0,-1 18 15,-17-18-15</inkml:trace>
  <inkml:trace contextRef="#ctx0" brushRef="#br0" timeOffset="30826.963">14693 14429 0,'0'17'0,"-17"1"16,17 17-1,0-17-15,17-1 0,-17 1 16,0 0-16,18-1 0,-1-17 15,1 0 1</inkml:trace>
  <inkml:trace contextRef="#ctx0" brushRef="#br0" timeOffset="31182.272">14834 14305 0,'18'-17'16,"0"-1"0,-1 18-16,19-18 15,-19 18-15,1 0 16,-1 18-16,1 0 16,-18 17-1,18-18-15,-18 1 16,17 17-16,-17 1 0,18 17 15,-18-18-15,18 18 16,-1-36-16,1 19 16,-18-19-16,-18-17 47,-17-17-47,17 17 15,1-18-15,-1 18 16,0 0-16,18 18 15</inkml:trace>
  <inkml:trace contextRef="#ctx0" brushRef="#br0" timeOffset="31566.186">15169 14146 0,'36'18'31,"-19"0"-31,36 35 16,18 35-1,-18 18 1,-18-53-16,-17 17 0,35 89 16,-53-89-16,17 19 15,-17 52-15,-17-88 16,-1 17-16,-17-17 0,17 0 16,-53 18-16,54-36 15,-18 0-15,17-17 16,0-1-16,18 19 15,-17-19-15</inkml:trace>
  <inkml:trace contextRef="#ctx0" brushRef="#br0" timeOffset="32589.214">8714 18468 0,'-18'18'16,"36"-18"0,17-18-16,0-17 15,18 17-15,71-53 16,-54 36-16,107-71 16,-72 36-16,125-89 15,-107 71-15,124-89 16,-123 89-16,87-53 15,-123 106-15,18-18 16,-53 53-16,-35 0 16</inkml:trace>
  <inkml:trace contextRef="#ctx0" brushRef="#br0" timeOffset="32828.341">10054 18397 0,'88'-70'16,"53"-18"0,-70 17-16,105-52 15,-87 34-15,122-69 16,-105 69-16,-18 19 15,1-1-15,16 1 16,-69 52-16</inkml:trace>
  <inkml:trace contextRef="#ctx0" brushRef="#br0" timeOffset="33010.421">10601 18627 0,'18'17'15,"70"-34"1,-35-1-16,0-17 16,17-18-16,1 0 0,88-88 15,-71 70-15,53-52 16,-88 88-16,0-18 16</inkml:trace>
  <inkml:trace contextRef="#ctx0" brushRef="#br0" timeOffset="33144.368">11218 18415 0,'18'0'0,"53"-18"15,-19-17-15,37-35 16,-19 17-16,-17 17 16,18-52-16</inkml:trace>
  <inkml:trace contextRef="#ctx0" brushRef="#br0" timeOffset="33890.109">12435 17939 0,'-17'-36'16,"-1"19"-16,-35-1 15,36 1-15,-36 17 16,35 17-16,-53 36 16,54-18-1,-1 18-15,18 0 0,0 18 16,0-36 0,18-17-16,35 17 15,-18-35-15,0 0 0,36-35 16,-36 17-16,0-17 15,-35 17-15,36-35 16,-36 36-16,0-19 16,0 19-16,17 17 15,-17 35 1,18 0-16,0 71 16,-1-53-16,1-18 0,0 18 15,-1 0-15,-17 18 16,0-36-16,0 0 0,-17 0 15,-1-17-15,-35 35 16,18-35-16,-1-18 16,1 0-16,0 0 0,-36-18 15,54 18-15,-19-18 16,1-17-16,35 17 16,0-17-16</inkml:trace>
  <inkml:trace contextRef="#ctx0" brushRef="#br0" timeOffset="34184.949">13194 17392 0,'-53'0'16,"0"106"0,18 17-1,52 142 1,-17-177-16,18-17 0,0-1 16,52 18-16,-34-52 15,34 17-15,-52-36 16,35 1-1</inkml:trace>
  <inkml:trace contextRef="#ctx0" brushRef="#br0" timeOffset="34802.625">13564 17657 0,'-17'0'16,"17"-18"-1,53 18 1,52 0 0,-52 18-1,-35-1-15,0 36 16,-18-18-16,-18 54 15,0-54-15,1 18 16,-1 0-16,18-18 0,-18 18 16,18-18-16,36 0 15,-1-17-15,18 0 16,-18-18-16,36 0 16,-54 0-16,19 0 15,-19 0-15,-17-18 16,0 0-1</inkml:trace>
  <inkml:trace contextRef="#ctx0" brushRef="#br0" timeOffset="34930.04">13741 17939 0,'53'0'15,"-18"0"-15,53-18 16,-53 18-16,1-18 0,-1 18 15</inkml:trace>
  <inkml:trace contextRef="#ctx0" brushRef="#br0" timeOffset="35180.349">14164 17321 0,'35'0'16,"-17"0"-16,35-17 16,-35-1-16,34 0 15,-34 1 1,0 17-16,-1-18 15</inkml:trace>
  <inkml:trace contextRef="#ctx0" brushRef="#br0" timeOffset="35374.224">14235 17339 0,'-18'18'16,"36"17"-1,-18-17-15,17 35 16,1-18-16,-18 0 0,18 0 15,-18-17-15,35 35 16,-18-35-16,1-1 16,0-17-16,-1 0 0,19 0 15,-19-17 1,1-1-16</inkml:trace>
  <inkml:trace contextRef="#ctx0" brushRef="#br0" timeOffset="35641.242">14570 17321 0,'17'0'16,"1"0"0,17 36-1,-17-1-15,-36 0 16,18-17-16,-17 0 15,17-1-15,0 1 16,35-18 15,-17 17-31,17-17 0,18-17 16,-36 17 0,1-18-16</inkml:trace>
  <inkml:trace contextRef="#ctx0" brushRef="#br0" timeOffset="35968.895">14834 17233 0,'18'0'31,"0"18"-31,-1-18 16,36 35 0,-35-17-16,17-1 0,0 36 15,-17-35-15,-18 17 16,0 1-16,0-1 15,-18-18-15,-17 36 16,17-35-16,1 0 16</inkml:trace>
  <inkml:trace contextRef="#ctx0" brushRef="#br0" timeOffset="38433.768">14799 17180 0,'-18'0'15,"1"0"1,-1 0-16,0 0 16,1 0-1,-1 0 1,36 0 78,-1 0-79,1 18 1,35-36-16,-18 18 15,18-17-15,-35 17 16,17 0-16,-17 0 16,-1 0-16,-17 17 31,0 1-15,0 17-1,0-17-15,18-1 0,-18 19 16,0-19-1,0 1-15,0 35 16,0-35-16,0 17 0,0 0 16,0 0-16,0 1 15,0-1-15,0-17 16,0-1-16,0 1 16,18-18-1,-18 18 1,0-1 15,-18-17-15,-17 0-1,17 0-15,-17-17 16,17 17-16,-17-18 16,17 18-16,1-18 15,34 1 16,1 17-31</inkml:trace>
  <inkml:trace contextRef="#ctx0" brushRef="#br0" timeOffset="38873.594">15275 17145 0,'0'-18'16,"-17"18"-1,17 18 17,17 0-17,19 52 1,-19-35-16,18 1 0,1 70 16,-19-36-1,1 18-15,0 1 0,-1 16 16,-17 54-16,0-88 15,0 35-15,-17-71 16,-1 0-16,-35 36 16,35-54-16,1 1 15,-1 0-15,1-1 0,-1-17 16,0 0-16</inkml:trace>
  <inkml:trace contextRef="#ctx0" brushRef="#br0" timeOffset="44232.114">25435 1923 0,'18'0'0,"35"17"15,-18 1-15,36-18 16,70 18-16,-53-1 16,53-17-16,-88 0 15</inkml:trace>
  <inkml:trace contextRef="#ctx0" brushRef="#br0" timeOffset="44733.629">24853 1852 0,'-17'71'16,"17"-36"-16,0 53 16,0-35-1,-18 0-15</inkml:trace>
  <inkml:trace contextRef="#ctx0" brushRef="#br0" timeOffset="47074.768">21220 6350 0,'17'0'47,"-17"18"-47,18 35 15,-18-18-15,0 0 16,18 71 0,-18 17-16,0-52 15,0 17-15,-18 106 16,0 53-16,18-123 15,-17 158-15,17-141 16,0 0-16,0 106 16,0-124-16,0 1 15,0 123-15,0-141 16,0 105-16,0-122 16,0-1-16,0 71 15,0-107-15,0 37 16,0-54-16,0 18 15,0-36 1</inkml:trace>
  <inkml:trace contextRef="#ctx0" brushRef="#br0" timeOffset="48578.096">17410 7973 0,'17'0'32,"1"17"-32,0-17 15,17 0 1,18 0-16,-36 0 16,19 0-16,17 0 15,17 0-15,-35 0 16,54 0-1,-37 0-15,1 0 0,0 0 0,53 0 16,-35 0-16,52 0 16,-35 0-1,-17 0-15,-1 0 16,19 0-16,-1 0 0,106 0 16,-88 0-16,88-17 15,-88 17-15,123 0 16,-123 0-16,123 0 15,-123 0-15,123 17 16,-105-17-16,123 18 16,-124-18-16,124 0 15,-124 0 1,124 0-16,-123 0 16,123 0-16,-124 0 15,107 0 1,-107 18-16,124-18 15,-141 0-15,141 0 16,-141 0-16,123 0 16,-106 0-16,89 17 15,-106-17-15,0 18 0,17 0 16,89-1-16,-106-17 16,88 0-1,-124 0-15,19 0 0,-19 0 16,-17 0-16,18-17 15,-54 17-15,1 0 0,-18-18 16,-18 18-16</inkml:trace>
  <inkml:trace contextRef="#ctx0" brushRef="#br0" timeOffset="49484.303">21290 6385 0,'0'-17'63,"0"-1"-48,0 0-15,0 1 0,0-1 16,-17-35-16,17 36 16,0-54-16,0 36 15,0-53 1,0 52-16,17-17 15,-17 36-15,0-19 16,0 19-16</inkml:trace>
  <inkml:trace contextRef="#ctx0" brushRef="#br0" timeOffset="50367.938">21184 9578 0,'0'18'63,"18"-1"-48,-18 1-15,0 17 16,0-17-16,0 52 16,0-34-16,0 34 15,0-35-15,0 36 16,0-36-16,0 1 15,0-1-15,18-18 16,-18 1-16,0 0 31,0-36-15</inkml:trace>
  <inkml:trace contextRef="#ctx0" brushRef="#br0" timeOffset="55435.262">18221 9490 0,'18'0'47,"-1"0"-32,1 0 1,0 0-16,-1 0 16,1 0-16,-1 0 15,1 0-15,0 0 0,17 0 16,-17 0-16,-1 0 15,19 0 1,-19 0-16,18 0 0,1 0 16,-1 0-16,0 0 15,-17 0-15,35 0 16,-18 0-16,0 0 16,1 0-16,17 0 15,-36 0-15,36 0 16,-35 0-1,-1 0-15,36 0 16,0-18 0,-17 18-16,16-18 0,-16 18 15,-1-17 1,0 17-16,1-18 16,-19 18-16,19 0 15,-1-17-15,0-1 16,0 18-16,-17-18 0,53 1 15,-19-1 1,-34 0-16,17 1 16,18-1-16,-35 0 15,17 1-15,0-1 16,-17 18-16,0-17 0,-1-1 16,1 18-16,17-35 15,-17 35-15,17-18 16,-17 0-16,0 18 0,-1-17 15,36-19-15,-18 19 16,18-19-16,-35 19 16,35-18-16,-36 17 15,36-17 1,-35-1-16,17 1 16,-17 17-16,35-17 15,-36 18-15,19-19 16,-19 19-16,19-19 15,-1 19-15,0-36 16,-17 35-16,17-17 16,-17 17-16,17-17 15,-17 17-15,-1-17 16,1 17 0,0 1-16,-18-1 0,17 18 15,1-18-15,0 1 0,-18-1 0,35-17 16,-18 17-1,1-17 1,0 17-16,-1 1 0,19-19 16,-36 19-16,17-1 0,19-17 15,-36 17 1,17 1-16,1-1 16,-1 0-16,1 1 0,0-19 15,-1 19 1,1-1-1,0 1-15,-1-1 16,-17 0-16,36-17 16,-19 17-16,1 1 0,0-19 15,-1 19-15,1-19 16,-1 19-16,19-1 16,-36 1-16,17-1 15,1 0-15,-18 1 16,35-19-16,-17 19 15,0-19-15,-1 19 16,18-36 0,-17 35-16,-18 1 0,18-1 15,-1 0-15,1 1 16,0-19 0,-1 19-16,1-1 15,17-35-15,-17 36 0,-18-1 16,35-35-1,-35 35-15,35-17 16,-17 17-16,-18 1 0,35-18 16,-17 17-16,0 0 15,-1 1-15,19-19 16,-19 19-16,1-1 16,17-17-16,-17 17 15,17-17-15,-17 35 16,-1-18-16,19-17 15,-19 35-15,18-18 16,1 1 0,-19-1-16,19 0 15,-19 18-15,1-17 0,0 17 16,-1-18-16,1 1 16,-1 17-16,1 0 0,0-18 15,17 0-15,-17 18 16,35-17-1,-18-1-15,-17 0 0,52 1 16,-35-1-16,1 0 16,-1 18-16,0-17 15,-17 17-15,17-18 16,-17 18-16,17 0 16,-17-18-16,17 18 0,18-17 15,-36 17-15,19 0 16,-19-18-16,19 18 15,-1-17-15,-17 17 0,17 0 0,35-18 16,-52 18 0,17 0-16,18-18 15,-35 18-15,35-17 16,-18 17-16,-17 0 0,35-18 16,0 18-1,-36 0-15,18 0 16,-17 0-16,53 0 15,-36 0-15,18-18 16,-35 18-16,17 0 0,18 0 16,-18 0-16,36 0 15,-36 0-15,35 0 16,-52 0 0,35-17-16,-18 17 15,-17 0-15,17 0 16,-17 0-16,-1 17 15,1-17-15,35 18 16,-35-18-16,17 0 0,18 18 16,-18-18-16,-17 0 15,17 0-15,18 0 16,-35 0-16,52 0 16,-17 0-1,18 0-15,-89 0 31</inkml:trace>
  <inkml:trace contextRef="#ctx0" brushRef="#br0" timeOffset="56646.013">24571 7814 0,'0'-18'16,"18"36"31,-1 0-47,36 17 15,-35-17-15,52 17 16,-34-17-1,-1-1-15,-17 1 0,-1-1 0,1 19 16,-18-19 0,-18 1-16,1 0 0,-36 35 15,17-36-15,1 1 16,0-1-16,17 1 0,-17 0 16,17 17-1</inkml:trace>
  <inkml:trace contextRef="#ctx0" brushRef="#br0" timeOffset="56991.346">24747 8431 0,'18'0'16,"17"0"-16,18 0 16,-35 18-16,17-18 15,0 18-15,-17-18 0,17 35 16,-35-17-16,0 35 16,0-18-16,-35 35 15,17-34-15,-17 34 16,35-35-16,0 1 15,0-19-15,0 1 16,18 0-16,17-18 16,-17 0-16,-1-18 15,-17 0-15</inkml:trace>
  <inkml:trace contextRef="#ctx0" brushRef="#br0" timeOffset="57148.391">24906 8819 0,'71'-17'15,"-18"17"-15,17-18 16,-35 18-16,-17 0 0,17-17 16</inkml:trace>
  <inkml:trace contextRef="#ctx0" brushRef="#br0" timeOffset="57909.332">21043 5997 0,'-17'0'16,"34"-17"0,18-19-1,-17 19-15,17-1 16,1 0-16,-19-17 0,19 17 0,-1 1 15,0-1 1,-17 18-16,-1 0 0,1 18 16,17 52-1,-35-34-15,53 52 16,-17-35 0,-19-18-16,1-17 15,-1-1-15,1 1 16</inkml:trace>
  <inkml:trace contextRef="#ctx0" brushRef="#br0" timeOffset="58415.306">20796 5398 0,'-35'-18'16,"-18"36"-1,18-1-15,17 18 16,18-17-16,0 0 16,18-18-16,17 17 15,-17-17 1,-1-17-16,1 17 0,0-18 15,-1-17-15,1 17 16,-18 1-16,18 34 47,-1 1-31,1-1-16,35 1 15,-36 0-15,1-18 16</inkml:trace>
  <inkml:trace contextRef="#ctx0" brushRef="#br0" timeOffset="59238.842">23848 5803 0,'17'-35'0,"1"0"15,0-1 1,-36 1-1,0 17 1,-17 18 0,-18 0-16,36 18 15,-36 35 1,35 0 0,18-18-16,0 0 15,0-17-15,18 17 16,-1-17-16,19-18 15,-19 18-15,1-18 0,17-18 16,-35 0 0,18 1-16,-18-1 0,0 0 15,0-17 1,-18 35-16,36 0 31,17 35-15,-17-17-16,17 17 15,0-35-15,-17 18 16,17 17 0,-17-35-16,-1 18 0,19 0 15,-19-18-15</inkml:trace>
  <inkml:trace contextRef="#ctx0" brushRef="#br0" timeOffset="59450.123">24236 5768 0,'17'0'0,"19"0"16,-1 0-16,0 0 15,1 0-15,-19 0 16</inkml:trace>
  <inkml:trace contextRef="#ctx0" brushRef="#br0" timeOffset="59571.226">24324 5874 0,'35'17'16,"-17"-17"-16,17 0 15,18-17-15,-35 17 16</inkml:trace>
  <inkml:trace contextRef="#ctx0" brushRef="#br0" timeOffset="59810.69">24730 5786 0,'53'0'0,"-18"0"16,18-18-16,-18 18 16,0 0-1,-17-18-15,0 18 0,-1-17 16,-17-1-1,-17 0-15</inkml:trace>
  <inkml:trace contextRef="#ctx0" brushRef="#br0" timeOffset="59983.232">24836 5503 0,'0'36'15,"0"17"1,17-18-16,-17 0 0,0 18 15,18 35-15,-1-53 0,-17 1 16,18 34 0,0-34-16,-1-19 15,-17 1-15</inkml:trace>
  <inkml:trace contextRef="#ctx0" brushRef="#br0" timeOffset="60361.754">25171 5821 0,'-18'0'0,"0"0"16,1 0-16,-1 35 16,18-17-16,0 35 15,0-36-15,18 19 16,-1-19-1,1-17-15,0 0 16,-1 0-16,1-17 16,0 17-16,-18-18 0,17-17 15,-17 17 1,0 0-16,-17 1 0,17-1 16,-18 18-1,36 18 1,-1-1-1,-17 1-15,36 17 16,-19-17-16,-17 0 16,18-18-16,-1 17 0,1-17 15,0 0-15</inkml:trace>
  <inkml:trace contextRef="#ctx0" brushRef="#br0" timeOffset="60766.569">25418 5980 0,'0'35'15,"0"-17"1,0-1 0,0-34-1,17-1 1,-17 0-16,0 1 0,18-36 16,-18 17-1,18 19-15,-1-1 16,1 18-16,-1 18 15,-17-1 1,18 19-16,0-19 16,-1 19-1,-17-19-15,18 1 0,0 0 16,-1-1-16</inkml:trace>
  <inkml:trace contextRef="#ctx0" brushRef="#br0" timeOffset="61211.199">25682 5556 0,'18'0'0,"0"36"16,-18-1-1,17-18-15,-17 72 16,18-36-16,-18 35 16,0-35-16,17-18 0,-17 18 15,0-35-15,-17-18 16,17 17-16,0-34 15,17-1 1,1-17 0,0 17-16,-1 18 15,1-18-15,0 1 16,-1 17-16,-17 17 0,18-17 16,-18 18-16,18 17 15,-1 1-15,-17-19 0,18 1 16,-1 17-1,1-17-15,0-18 16,-1 0-16</inkml:trace>
  <inkml:trace contextRef="#ctx0" brushRef="#br0" timeOffset="62757.917">26229 5539 0,'-18'17'31,"1"19"-15,17-1-16,-18 0 0,18 53 15,0-35-15,0 35 16,0-52 0,18 17-16,17 0 15,-17-18-15,17-18 0,0 1 16,-17 0-16,0-18 16</inkml:trace>
  <inkml:trace contextRef="#ctx0" brushRef="#br0" timeOffset="63080.711">26441 5768 0,'35'0'15,"-17"0"-15,-1 0 16,36 18-16,-35-18 15,35 35 1,-36-18-16,-17 1 0,0 17 16,0-17-16,0 0 0,-35 17 15,35-17 1,-18 35-16,18-36 16,0 18-1,18-35-15,0 18 16,-1-18-16,19 0 15,-19 0-15,19-18 16,-36 1-16</inkml:trace>
  <inkml:trace contextRef="#ctx0" brushRef="#br0" timeOffset="63252.863">26547 5997 0,'35'18'15,"-18"-18"-15,1 0 16,0 0-16,17 0 16,-17 0-16,-1 0 0,19 0 15,-36-18 1</inkml:trace>
  <inkml:trace contextRef="#ctx0" brushRef="#br0" timeOffset="63525.955">26723 5468 0,'18'0'16,"-1"0"-16,36 18 15,-35 17-15,17 0 0,36 53 16,-54-35-16,1 18 16,0-18-16,-1 0 15,1 0-15,-18 35 16,0-53-16,-18 36 16,-17-54-16,-18 36 15</inkml:trace>
  <inkml:trace contextRef="#ctx0" brushRef="#br0" timeOffset="64236.981">21008 6297 0,'18'0'15,"34"0"1,1 0-1,0 0-15,0 0 0,18 0 0,52 0 16,-70 0-16,53 0 16,-71 0-1,-17 0-15,0 18 16</inkml:trace>
  <inkml:trace contextRef="#ctx0" brushRef="#br0" timeOffset="64626.056">20585 6050 0,'0'18'0,"0"-1"16,-18 1-16,36 53 16,-18-18-16,35 35 15,-17-35-15,-1 0 16,36 35-16</inkml:trace>
  <inkml:trace contextRef="#ctx0" brushRef="#br0" timeOffset="65422.166">20990 9578 0,'-17'0'15,"-1"0"1,36 0 0,52 18 15,-35-18-31,71 0 16,-53 0-16,-17-18 0,52 18 15,-53 0 1,-17 0-16,-1 0 0</inkml:trace>
  <inkml:trace contextRef="#ctx0" brushRef="#br0" timeOffset="84096.605">20108 9648 0,'-17'0'31,"34"0"16,1 0-31,0 0-16,17 18 15,-17-18 1,-1 0-16,1 0 0,17-18 16</inkml:trace>
  <inkml:trace contextRef="#ctx0" brushRef="#br0" timeOffset="84713.727">20602 9366 0,'-17'0'0,"17"18"47,0 52-31,0-34-16,0 52 15,0-35 1,0-18-16,0 36 15,17-36-15,-17-17 0,18 17 16,-18-17 0</inkml:trace>
  <inkml:trace contextRef="#ctx0" brushRef="#br0" timeOffset="143663.212">27693 5874 0,'18'0'0,"-1"0"16,19 0-16,-19 0 0,54-18 16,-36 18-16,36 0 15,-54-18 1</inkml:trace>
  <inkml:trace contextRef="#ctx0" brushRef="#br0" timeOffset="143789.8">27799 5997 0,'18'0'16,"17"0"-16,-18 0 15,36-17 1,-35-1-16</inkml:trace>
  <inkml:trace contextRef="#ctx0" brushRef="#br0" timeOffset="146282.187">28698 5609 0,'18'0'15,"0"0"1,-1 0-16,1-17 0,0 17 16,-1-18-16,1 18 15,-18-18-15,18 1 0,-18-1 16,0 0-16,-18 1 16,18-1-16,-18 0 0,-35 18 15,18 0 1,0 0-16,-18 36 0,35-1 15,-17 18 1,35-18-16,18 18 16,-18-18-16,53 18 15,-18-35-15,53 0 16,-35-18-16,35 0 16,-53 0-16,18-18 15,-35 0-15</inkml:trace>
  <inkml:trace contextRef="#ctx0" brushRef="#br0" timeOffset="148128.279">29157 5221 0,'0'0'0,"18"0"47,-1 0-47,1 0 16,0 0-16,-1 18 16,1-1-1,-18 19-15,-18-1 16,1-17-16,-1 17 15,18-17-15,0-1 16,18 1 0,17-18-1,-17 0 1</inkml:trace>
  <inkml:trace contextRef="#ctx0" brushRef="#br0" timeOffset="148273.097">29122 5345 0,'35'0'0,"18"-18"15,-18 18-15,36-18 16,-1 18 0,-52 0-16,0 0 15</inkml:trace>
  <inkml:trace contextRef="#ctx0" brushRef="#br0" timeOffset="148507.713">29492 5697 0,'53'0'15,"0"-17"1,-35 17-16,17 0 16</inkml:trace>
  <inkml:trace contextRef="#ctx0" brushRef="#br0" timeOffset="148890.773">30004 5644 0,'53'-17'16,"-18"-1"-16,36-17 0,-54 17 15,18 1-15,1-36 16,-36 35-16,0 0 16,-36 1-16,1-1 15,0 18-15,-36 18 16,54-18-16,-19 35 0,19-17 15,-1 17-15,18 18 16,0-18-16,18 0 16,-1 1-16,19-1 0,34 0 15,-17-17-15,-18-18 16,54 0-16,-54 0 16,0-18-16</inkml:trace>
  <inkml:trace contextRef="#ctx0" brushRef="#br0" timeOffset="149107.565">30339 5380 0,'18'0'15,"-1"0"1,1 0-16,-1-18 16,1 18-16,0 0 0,17 0 15</inkml:trace>
  <inkml:trace contextRef="#ctx0" brushRef="#br0" timeOffset="149429.625">30586 5133 0,'17'0'16,"1"0"-16,0 0 15,17 0-15,-17 0 16,17 0-16,-17 0 0,-1 18 15,1-1-15,0 1 16,-18-1-16,0 1 16,0 0-16,-18 35 15,0-18 1,18-17-16,0 17 16,18-35-16,-18 18 0,35-1 15,-17-17-15,-1 0 16,-17-17-1</inkml:trace>
  <inkml:trace contextRef="#ctx0" brushRef="#br0" timeOffset="149569.645">30656 5327 0,'36'0'0,"34"0"15,-34 0-15,34 0 16,-35 0-16,1-18 15,-19 18 1</inkml:trace>
  <inkml:trace contextRef="#ctx0" brushRef="#br0" timeOffset="150198.167">28452 6138 0,'0'-17'0,"17"17"0,1-18 15,35 18 1,-18 0-16,18-18 15,-18 18-15,36 0 0,-1 18 16,1-18-16,35 0 0,123 0 16,-88-18-16,18 18 15,176-35-15,-176 18 16,17-1-16,142 0 16,-160 18-16,-34-17 15,-18 17-15,17 0 16,-105 0-16,-1 0 15,-34 0-15,-18-18 16</inkml:trace>
  <inkml:trace contextRef="#ctx0" brushRef="#br0" timeOffset="150764.79">28575 6703 0,'0'17'15,"18"-17"-15,-1 0 16,19 18-1,34-18-15,-35 0 16,18-18-16,0-17 16,0 0-16,-53 17 15,18-35-15,-36 36 16,-17-19-16,0 19 16,-36-1-1,36 18-15,-36 18 16,36 17-16,-18 18 15,53-35-15,0 17 0,18 18 16,17-18 0,0 0-16,53 1 15,18-36-15,0 17 16,-53-17-16,-35-17 16,17 17-16</inkml:trace>
  <inkml:trace contextRef="#ctx0" brushRef="#br0" timeOffset="151342.233">29122 6332 0,'0'-17'0,"53"17"16,17-18-1,-34 18-15,34 18 16,-35-1 0,-17 1-1,-36 17-15,1-17 0,-36 35 16,18-18 0,17-35-16,18 18 0,0-1 15,18 1 1,17-18-1,-18 0-15,1 0 0,0-18 16,-1 18-16,-34-17 16</inkml:trace>
  <inkml:trace contextRef="#ctx0" brushRef="#br0" timeOffset="151477.175">29157 6421 0,'0'0'0,"35"0"15,18 0-15,-17 0 16,34-18 0,-35 18-16,1 0 0</inkml:trace>
  <inkml:trace contextRef="#ctx0" brushRef="#br0" timeOffset="151748.681">29669 6650 0,'35'0'15,"35"0"1,-34 0-16,17-18 16,-18 18-16,-17 0 15,-1-17-15,-17-1 16</inkml:trace>
  <inkml:trace contextRef="#ctx0" brushRef="#br0" timeOffset="151899.623">29774 6526 0,'18'71'15,"0"-36"-15,-1 36 16,1-36-16,0-17 0,-1 35 16,1-53-16,0 17 15</inkml:trace>
  <inkml:trace contextRef="#ctx0" brushRef="#br0" timeOffset="152488.72">30198 6738 0,'53'-18'16,"17"1"-16,-34 17 15,16-18-15,-34 1 16,17-1-16,-17 0 16,-18-17-1,-18 35-15,-17-18 16,0 1-16,-36 17 16,36 17-16,0-17 0,-18 53 15,53-35-15,0 17 16,0 0-16,17-17 0,36 35 15,-17-53 1,17 18-16,35-1 16,-53-17-16,18 0 0,-35 0 15,17 0-15,-18-17 0</inkml:trace>
  <inkml:trace contextRef="#ctx0" brushRef="#br0" timeOffset="152895.365">30674 6368 0,'18'0'16,"-1"0"-1,1 0 1,0 0-16,-1 0 16,1 0-16</inkml:trace>
  <inkml:trace contextRef="#ctx0" brushRef="#br0" timeOffset="153266.194">30833 6244 0,'35'0'16,"-17"0"-16,-1 0 0,19 0 15,17 18-15,-18-18 16,0 17-16,-17 1 16,-1 0-16,-17-1 15,-17 19 1,-1-36-16,0 17 0,-17 19 16,18-19-1,17 1-15,17-1 16,1 1-1,17-18 1,-17 0-16,-1 0 0,19 0 16,-19 0-16,-17-18 15,0 1 1,-35 17-16,17 0 16,1-18-16</inkml:trace>
  <inkml:trace contextRef="#ctx0" brushRef="#br0" timeOffset="153410.989">30921 6385 0,'18'0'0,"17"0"16,-17 0-16,52-17 16,-17 17-16,0-18 15,-35 18-15,-1 0 16</inkml:trace>
  <inkml:trace contextRef="#ctx0" brushRef="#br0" timeOffset="164870.075">24324 2858 0,'-18'0'16,"18"17"15,36-17-15,-19 18-16,19-1 0,-1 1 15,0 0-15,53 35 16,-35-36-16,-17 1 0,16 17 15,1-17-15,18 17 16,-53-17-16,17-18 16,-18 0-16,1 0 15,-18-18 1</inkml:trace>
  <inkml:trace contextRef="#ctx0" brushRef="#br0" timeOffset="165122.897">24765 2928 0,'53'18'15,"-35"-1"1,34 19-16,-16-19 16,-1 1-16,-17 17 0,35 18 15,-36-35-15,-17 35 16,0-18-16,-17 0 15,-19-17-15,-52 17 16,53-17-16,-36-1 16,36-17-1,17 18-15,1 0 16</inkml:trace>
  <inkml:trace contextRef="#ctx0" brushRef="#br0" timeOffset="169733.738">21167 8008 0,'0'-18'15,"0"1"17,0-1-32,0 1 15,0-1 16,-18 18-15,0 18-16,18-1 16,0 1-16,0-1 0,0 36 15,18-35-15,0 0 16,17-1-16,-17 1 16,35-18-1,-18-18-15,-18 1 16,-17-1-16,-17-35 15,-1 18-15,1 17 16,-36-35-16,17 36 16,1-1-16,-18 18 15,18 18-15,17-18 0,1 53 16,-1-36 0,18 18-16,35 18 15,0-17-15,1-19 0,17 19 16,-18-19-1,0-17-15,18-17 16,-18 17-16,-35-18 0,18-17 16,-18 17-16,-35-17 15,0-1-15,-18 1 16,17 35-16,-34-17 16,52 17-16,-17 0 15,35 17-15,-18 18 16,36-17-1,-1 17-15,19-17 16,17 0 0,-18-18-16,18 0 15,-35 0-15,17 0 0,-18-18 16,-17 0-16,0-17 16,-17 17-16,-18-17 15,-1 0-15,-17 0 16,36 17-16,-36 18 15,35 0-15,-17 18 16,35-1-16,-18 1 16,36 0-16,17 17 15,0-18-15,36 1 16,-36 0-16,36-18 16,-54 0-16,19-18 15,-36 0 1,0 1-16,-18-1 15,-17-35-15,17 36 16,-35-19-16,36 36 16,-1 0-16,-17 0 15,17 18 1,18 0-16,18 17 16,17-17-1,-17-1-15,17-17 0,-17 0 16,-1 0-1,-17-17 1,-35-1 0,17 0-16,1 18 15</inkml:trace>
  <inkml:trace contextRef="#ctx0" brushRef="#br0" timeOffset="187675.519">6597 3475 0,'0'18'16,"-18"-18"15,18-18 63,0-17-94,0 17 16,-17-35-1,17 18-15,0-1 0,-18-16 16,18 16-16,0-17 0,0 0 15,0 1-15,0-1 0,0 17 16,0-34-16,0 52 16,0 1-16,0-19 15,0 19-15,0-1 16,18 18 0,-1 0-1,36 0 1,0 0-16,0 0 15,88 18 1,-70-18-16,87 17 16,-87-17-16,17 0 0,18 0 15,-18 0 1,-70 0-16,0 0 0,-1 0 16,-34-17-1,-36 17 1,17 0-16,1 0 15</inkml:trace>
  <inkml:trace contextRef="#ctx0" brushRef="#br0" timeOffset="188241.22">6279 3334 0,'18'17'32,"0"19"-17,35 17 1,-18-36-16,0 19 0,-17-19 16,35 36-1,-18-35-15,-17-18 0,17 17 16,-17-17-16,35 0 15,-36-17-15,54-19 16,-36 1-16,18 0 16,17-36-16,-52 54 0,17-36 15</inkml:trace>
  <inkml:trace contextRef="#ctx0" brushRef="#br0" timeOffset="192285.081">8184 2752 0,'0'0'0,"18"-18"16,-18 0-1,18 1-15,-18-1 16,-18 0-1,0 1-15,-17 17 16,-18 35 0,36-17-16,-19-1 0,19 19 0,-36 34 15,35-34-15,18 34 16,0-35 0,18-17-16,17 35 15,0-53-15,-17 18 16,17-18-16,-17-18 0,52-17 15,-52-1-15,17-17 16,-35 18-16,18-18 16,-18 36-16,0-1 15,0 0-15,0 36 16,0 17-16,0 1 16,18 16-16,17 90 15,0-90-15,-17 19 16,-1 0-16,1-19 0,0 37 15,-1-54-15,-17-17 16,0-1-16,0 1 0,-35 0 16,0-18-16,0 0 15,-1 0-15,1-18 16,0 0-16,-36-17 16,54 17-16,-1 18 0,0-17 15</inkml:trace>
  <inkml:trace contextRef="#ctx0" brushRef="#br0" timeOffset="192902.465">8872 2487 0,'0'-18'16,"0"1"-1,-17-1-15,-1 1 16,0 17 0,1 0-1,17 17-15,-18 18 0,-17 71 16,35-53-16,0 88 15,0-88 1,0 0-16,18 0 0,-1 0 16,1-18-16,17 18 15,0-35-15,-17-1 16,0 1-16,-1-18 0,1 0 0,0 0 16,-1 0-16,1-18 0,-1 1 15</inkml:trace>
  <inkml:trace contextRef="#ctx0" brushRef="#br0" timeOffset="193274.538">9190 2663 0,'18'0'16,"-1"0"0,1 0-16,-1 0 0,36 0 15,-17 18 1,-36 0-16,0-1 0,-18 54 16,-35 0-1,35-36-15,-17 18 16,18-36-16,-1 19 0,18-1 15,0-17-15,18 17 16,-1-18 0,1-17-16,35 18 0,-18-18 15,0-18-15,1 18 16,-19-17-16,1 17 16,-18-18-16,0 1 15</inkml:trace>
  <inkml:trace contextRef="#ctx0" brushRef="#br0" timeOffset="193435.981">9102 2840 0,'53'0'16,"-18"0"-16,35 0 15,-34 0 1,34 0-16,-34 0 15,-19 0-15</inkml:trace>
  <inkml:trace contextRef="#ctx0" brushRef="#br0" timeOffset="194530.926">9560 2399 0,'18'0'16,"-18"-18"-16,18 18 0,17 0 15,-18 0-15,19-17 16,-19 17-16,19 0 16,-19 0-16,1 0 0,0 0 15</inkml:trace>
  <inkml:trace contextRef="#ctx0" brushRef="#br0" timeOffset="194739.721">9648 2399 0,'0'35'15,"0"0"1,0 18-1,0-35-15,0 17 0,18 1 16,0-19-16,-1 1 16,19-1-1,-19-17-15</inkml:trace>
  <inkml:trace contextRef="#ctx0" brushRef="#br0" timeOffset="194919.746">9860 2505 0,'0'17'16,"0"19"0,0-1-16,0-17 15,35-18 1,-17 0-16</inkml:trace>
  <inkml:trace contextRef="#ctx0" brushRef="#br0" timeOffset="195220.09">9984 2364 0,'17'0'15,"1"0"-15,17 0 16,-17 0-16,-1 17 0,19 1 16,-19 0-1,1 34 1,-18-34-16,0 0 0,0-1 16,0 1-16,-18 0 0,1-1 15,-1 1 1,0-18-16,1 0 0,-1 0 15,18-18 1,18 1 0</inkml:trace>
  <inkml:trace contextRef="#ctx0" brushRef="#br0" timeOffset="195503.657">10319 2275 0,'17'18'32,"36"53"-17,-17-18-15,-1-1 0,35 72 16,-52-54-1,0-17-15,17 71 0,-17-71 16,-36 35 0,0-70-16,-17 35 15,17-36-15,-34-17 16,34 0-16</inkml:trace>
  <inkml:trace contextRef="#ctx0" brushRef="#br0" timeOffset="195822.945">11042 2681 0,'18'0'16,"17"0"-1,-17 0-15,17 0 16,-18 0-16,19 0 0,-19 0 15,-17 18-15,18-18 16</inkml:trace>
  <inkml:trace contextRef="#ctx0" brushRef="#br0" timeOffset="195939.289">11095 2893 0,'53'0'15,"17"0"1,-17 0-1,-35 0-15,0 0 16</inkml:trace>
  <inkml:trace contextRef="#ctx0" brushRef="#br0" timeOffset="196477.017">11783 2769 0,'17'-17'15,"1"17"1,17 0-16,36-18 15,-36 18-15,18 0 0,-18 0 16,1 0-16,-1 0 0,-17 0 16,34 0-16</inkml:trace>
  <inkml:trace contextRef="#ctx0" brushRef="#br0" timeOffset="196671.197">11906 2469 0,'0'53'16,"0"36"-1,0-19-15,18 36 16,0-35-16,-1-19 16,1 1-16,-1 0 0,1 0 15,0-18-15,-1 18 16,1-35-16</inkml:trace>
  <inkml:trace contextRef="#ctx0" brushRef="#br0" timeOffset="197261.574">12294 2858 0,'-53'17'16,"36"1"-16,-19-1 15,19 19-15,-1-19 16,18 19-16,0-19 0,0 19 16,18-19-16,-1 1 0,19-1 0,17 1 15,-18-18 1,0-18-16,18 1 16,-18-36-1,-17 35-15,-18-17 0,0 0 16,-18 17-16,1 0 15,-1 1-15,1 17 16,-1 0-16,0 35 16,1-17-16,34 35 15,-17-36-15,53 19 16,-35-19-16,52 1 16,-34-1-16,-1-17 15,-17 0-15,-1 0 16,-34 0-1,17-17 1,0-1-16,-18 1 16,18-1-1,0 0-15,18 18 0,-18-35 16,0 17 0,17 18-16,1 0 15,-1 0 1,19 0-1,-19 0-15,1 18 0,0 0 16,-1-18-16,19 53 16,-19-36-16,-17 1 15,18-18-15,-1 17 0,1 1 0,-18 0 16,18-18-16,-1 0 16</inkml:trace>
  <inkml:trace contextRef="#ctx0" brushRef="#br0" timeOffset="197913.012">12947 2399 0,'0'53'16,"0"-18"-16,18 89 15,-1-1 1,1-70-16,-18 70 16,0-70-16,0 0 15,18-17-15,-18-1 16,17-35-16,-17-35 16,18 17-1,-18-17-15,17 17 0,1 0 16,17-17-16,-17 35 15,0 0-15,17 18 16,-17 17-16,-1-17 16,1 17-16,-1-17 0,1 34 15,0-16 1,-18-19-16,0 1 0,0 0 16,0-36-1</inkml:trace>
  <inkml:trace contextRef="#ctx0" brushRef="#br0" timeOffset="198607.871">13705 2399 0,'-17'0'0,"-1"18"16,18-1-16,-17 54 15,-1-18-15,18 17 16,0-17-16,0 53 15,35 0-15,-17-53 16,-1-18-16,54 18 16,-36-18-16,1-35 15,-19 0-15</inkml:trace>
  <inkml:trace contextRef="#ctx0" brushRef="#br0" timeOffset="198912.482">13988 2663 0,'17'0'15,"36"0"1,-35 18-16,17 0 16,-17-18-16,-18 17 0,0 19 15,0-19-15,-18 19 16,18-19-16,-35 36 15,35-35 1,-18 17-16,18-17 16,18-1-16,-18 1 15,17-18-15,19 18 16,-19-1-16,1-17 0,0 18 16,-1-18-1</inkml:trace>
  <inkml:trace contextRef="#ctx0" brushRef="#br0" timeOffset="199063.709">14005 2875 0,'36'-17'16,"-1"17"-16,-18 0 0,36 0 15,-17 0-15,34-18 16,-52 18-16,17-18 15</inkml:trace>
  <inkml:trace contextRef="#ctx0" brushRef="#br0" timeOffset="199287.346">14305 2364 0,'18'0'15,"-1"0"-15,19 0 0,17-18 16,-36 18-16,36-18 16,-35 18-1</inkml:trace>
  <inkml:trace contextRef="#ctx0" brushRef="#br0" timeOffset="199462.582">14358 2399 0,'0'35'16,"18"36"-16,-1-36 15,19 18 1,-1-18-1,0-35-15,0 35 16,1-35 0,-19 0-16</inkml:trace>
  <inkml:trace contextRef="#ctx0" brushRef="#br0" timeOffset="199647.069">14658 2434 0,'0'35'16,"0"-17"0,0 17-16,0-17 15,18 17 1,-1-17-16,1 0 0,-1-18 16,1-18-1</inkml:trace>
  <inkml:trace contextRef="#ctx0" brushRef="#br0" timeOffset="199963.855">14834 2346 0,'18'0'0,"-18"-18"15,18 18-15,-1 0 16,1 0-16,-18 18 15,18-18-15,-18 18 0,17 35 16,1-36-16,-18 18 16,0-17-16,0 17 0,0 1 15,0-19 1,0 1-16,0 0 0,-18-18 31,1 0 0,17-18-15,0 0 0</inkml:trace>
  <inkml:trace contextRef="#ctx0" brushRef="#br0" timeOffset="200575.457">15169 2328 0,'0'-17'15,"18"34"16,0 19-15,-1-19-16,36 36 16,-35-18-16,17 71 15,-17-53-15,-1 53 16,1-35-16,-18 52 16,0-70-16,0 0 15,-35 53 1,17-71-16,1 0 0,-19 36 15,19-54 1,-1 19-16</inkml:trace>
  <inkml:trace contextRef="#ctx0" brushRef="#br0" timeOffset="211043.469">6526 10001 0,'0'18'16,"0"52"0,0-17-16,0 0 0,18 71 15,-18-71-15,18 0 16,-18 0-16,17 35 16,1-53-1,17-35-15,-17 0 16,-18-18-16</inkml:trace>
  <inkml:trace contextRef="#ctx0" brushRef="#br0" timeOffset="211341.878">6350 10248 0,'-18'0'0,"36"0"32,0-35-17,17 17-15,18-35 16,-36 18-16,19-18 16,-19 18-16,1 17 0,-18 1 15,18-1-15,-18 0 0,17 36 31,1 35-15,0-18-16,-1-17 0,1 17 16,0-17-16</inkml:trace>
  <inkml:trace contextRef="#ctx0" brushRef="#br0" timeOffset="-196832.487">21184 7973 0,'-17'0'0,"17"17"15,0 1-15,-18 0 16,36-1 15,-1-17-15</inkml:trace>
  <inkml:trace contextRef="#ctx0" brushRef="#br0" timeOffset="-195367.683">25823 3034 0,'18'-18'0,"-18"1"16,-18 17-1,1 0-15,-1 0 16,0 0 0,1 0-16,-18 17 15,17 1-15,0 0 0,18-1 16,-17 18 0,34-35-16,-17 18 15,18-18-15,0 18 0,-1-18 16,1 0-16,-1-18 0,19 0 15,-19 1-15,-17-1 16,18-17-16,-36 17 16,18 1-16,-35-1 15,-18 0 1,18 18-16,0 18 0,-1 0 16,-34 17-16,34 0 15,19 0-15,17-17 0,-18 17 16,36 1-1,17-19-15,0 1 0,1-18 16,34-35 0,-34-1-16,-1-17 15,-18 36-15,1-18 0,-36-18 16,1 35-16,-1 0 16,-17 1-1,0-1-15,-1 18 0,-17 35 16,36-17-16,-1 0 15,0-1-15,18 1 0,18 17 16,0-17 0,-1-18-16,54 0 0,-36 0 15,1 0-15,-1-35 16,-18 17-16,1 18 16,-18-35-16,0 17 15,0 0-15,-35 1 16,0-1-16,17 18 0,-17 0 15,17 18 1,0-18-16,1 35 16,17-17-16,17-18 15,1 17-15,0 1 0,-1-18 16,19 0-16,16 0 16,-34 0-16,0 0 15,-18-18 1,-18 18-1,0 0 1,1 0-16,-1 0 16,36 0-16,-1 0 15,19 0 1</inkml:trace>
  <inkml:trace contextRef="#ctx0" brushRef="#br0" timeOffset="-165004.662">10107 5750 0,'0'-17'31,"0"-1"-15,0-17-1,0 17-15,18-35 16,-18 18-16,35-53 16,-17 35-16,17-53 15,-17 53-15,17-53 16,-18 71-16,1-36 15,-18 36 1,35 0-16,-17 17 16,-18 1-1,18 17-15,35 0 16,-36 0-16,19 0 16,16-18-16,37 18 15,-19 18-15,1-18 16,-1 0-16,1 0 0,17 0 15,71-18-15,-71 0 16,35 1-16,-87-1 16,-1 18-16,-17-18 15</inkml:trace>
  <inkml:trace contextRef="#ctx0" brushRef="#br0" timeOffset="-164503.351">9843 5398 0,'0'17'0,"0"18"16,17-17-16,-17 53 16,18-18-1,-18-18-15,35 71 16,-17-71-16,-1 0 0,36 18 15,-17-35-15,-1-1 16,18-17-16,0 0 0,0 0 16,70-17-1,-70-1-15,18 18 16,-36 0-16</inkml:trace>
  <inkml:trace contextRef="#ctx0" brushRef="#br0" timeOffset="-163141.971">12700 8026 0,'18'0'47,"17"0"-31,0 17-16,18-17 15,53 0 1,-53-17-16,0 17 0,17 0 16,-34 0-16,-1 17 0,-17-17 15</inkml:trace>
  <inkml:trace contextRef="#ctx0" brushRef="#br0" timeOffset="-159877.248">11994 8908 0,'-17'17'15,"17"1"-15,0 17 0,0 0 16,0 36 0,17-18-16,19 18 15,-19-54-15,36 1 16,-17-18-16,16-18 16,-34 1-16,17-54 15,-17 18-15,-18-18 16,0 36-16,0 0 15,18 17-15,-18 36 16,17 0-16,19 87 16,-19-34-16,1 0 15,35 87-15,-36-87 16,1-1-16,0 1 0,-18 35 16,0-53-16,0 17 15,-18-52 1,-17-18-16,-18 18 0,18-36 15,-1 18-15,-34-53 16,34 18-16,19-1 16,-1-17-16,18-35 15,0 53-15,18 0 16,-1-1-16</inkml:trace>
  <inkml:trace contextRef="#ctx0" brushRef="#br0" timeOffset="-159577.606">12700 8908 0,'-35'-53'15,"17"35"-15,-17 18 16,17 0-16,-17 53 15,17-18-15,1 36 16,17-18 0,0-18-16,35 36 15,0-36-15,-17-17 0,70 17 16,0-18 0,-53-17-16,1 0 15,-19 0-15,19 0 16,-36-17-16</inkml:trace>
  <inkml:trace contextRef="#ctx0" brushRef="#br0" timeOffset="-159451.051">12629 9155 0,'53'0'16,"36"0"-1,-54-18-15,53 0 16,-53 1-16</inkml:trace>
  <inkml:trace contextRef="#ctx0" brushRef="#br0" timeOffset="-158988.02">13176 8731 0,'-53'0'16,"18"18"-1,17 17-15,18-17 16,0 17 0,18-17-16,35 35 0,-18-36 15,-17 1-15,17 0 0,0 17 16,-35-18-1,18 1-15,-36 17 16,1-17-16,-36 0 16,18-1-1,17-17-15,0 0 0,18 18 16,18 0 0,0-18-1,-1 17-15,36 1 16,-35 0-16,-18-1 0,17 1 15,-17-1-15,0 19 16,0-19-16,-17 19 16,17-19-16,0 1 0,0 0 15,17-18 1,19 0-16,-1 0 16</inkml:trace>
  <inkml:trace contextRef="#ctx0" brushRef="#br0" timeOffset="-158666.53">13529 9013 0,'-35'53'15,"-1"0"-15,36 0 16,18-35-16,88 52 15,-18-70 1,-53 0 0,54-17-16,-54-1 0,0-17 15,-17 17-15,-18-17 16,0-18-16,-18 18 16,-17-1-16,-36 1 15,36 35-15,0-17 0,-36 34 16,54-17-1,-1 18-15,0 17 16,36-17-16,-18-1 0</inkml:trace>
  <inkml:trace contextRef="#ctx0" brushRef="#br0" timeOffset="-158471.291">14111 9225 0,'-18'53'16,"-34"18"-1,34-36 1,18-17 0</inkml:trace>
  <inkml:trace contextRef="#ctx0" brushRef="#br0" timeOffset="-158237.591">14376 8996 0,'0'0'0,"0"17"0,17 36 16,-17-17-16,18 17 16,0-18-16,17 0 15,-17-17 1,17-1-16,-18-17 16</inkml:trace>
  <inkml:trace contextRef="#ctx0" brushRef="#br0" timeOffset="-157787.403">14658 8872 0,'35'-35'16,"18"0"0,-18 35-1,-35 35 1,0-17-16,0 35 15,-17-36-15,17 19 16,0-19-16,0 18 16,17-17-16,1 0 0,0 35 15,-1-53-15,19 35 16,-19-35 0,1 18-16,0-18 0,-1 17 15,1 1-15,-18 0 16,0-1-1,0 1 1,0-1-16,17 19 16,1-19-16,17 19 15,-17-19-15,0 19 32,-18-19-32,-36-17 15,19 18-15,-54-1 16,36-17-16,-36 0 15,36 18-15,-36-18 16,36 18-16</inkml:trace>
  <inkml:trace contextRef="#ctx0" brushRef="#br0" timeOffset="-156865.392">12030 10742 0,'0'0'0,"-18"18"0,18 17 16,0 0-16,0 36 15,0-54-15,18 36 16,-1-35-16,36-18 15,-35 0-15,35-35 16,-18-1 0,0-16-16,-17 16 15,0 1-15,-18 17 16,17 18-16,1 36 16,0 34-1,-18-17-15,17 53 16,-17-53-16,0 35 15,-17-35-15,-19 18 16,19-54-16,-36 18 16,35-35-16,0 0 15,-17-17-15,18-18 16,17-1-16,-18 1 0,18-18 16</inkml:trace>
  <inkml:trace contextRef="#ctx0" brushRef="#br0" timeOffset="-156575.395">11942 10407 0,'0'-18'31,"17"1"-31,1-1 15,17-35-15,0 18 16,-35 17-16,18 1 0,0-1 16,-1 36 15,-17 34-31,18 1 16,0-17-16,-18-19 15,17 19-15,1-19 16,-1 1-16</inkml:trace>
  <inkml:trace contextRef="#ctx0" brushRef="#br0" timeOffset="-153071.43">11501 10513 0,'0'-18'16,"-18"18"15,0 0-15,-35 35-16,36-35 15,-1 18-15,-17 0 0,0 17 16,17-35-16,0 35 15,18-17 1,0 0-16,0-1 16,53 36-16,0-35 15,-18-1-15,1-17 16,-19 18-16,36 0 16,-35-1-16,-1-17 15,-17 18-15,0 0 16,-17-1-16</inkml:trace>
  <inkml:trace contextRef="#ctx0" brushRef="#br0" timeOffset="-152914.883">11324 11024 0,'18'0'0,"-1"18"15,1-18-15,17 18 16,-17-18-16,0 17 16</inkml:trace>
  <inkml:trace contextRef="#ctx0" brushRef="#br0" timeOffset="-152307.855">13018 10460 0,'-53'18'0,"35"-1"0,-17 1 16,-54 17-1,54-17-15,18-1 0,-1 1 16,0-18-16,18 18 16,0-1-16,18 1 15,35 0 1,-36-1-16,19-17 0,-1 18 0,0-18 16,-17 17-16,17-17 15,-17 18-15,0-18 0,-1 18 16,-17-1-16,-17 1 15</inkml:trace>
  <inkml:trace contextRef="#ctx0" brushRef="#br0" timeOffset="-151931.09">12771 10866 0,'17'0'16,"18"17"0,18 18-1,-17-35-15,-1 18 16,-17-18-16,35 18 15,-36-1-15</inkml:trace>
  <inkml:trace contextRef="#ctx0" brushRef="#br0" timeOffset="-151286.12">13511 10495 0,'0'-17'15,"18"34"1,-18 1-16,0 17 16,18 36-16,-18-18 15,17-1-15,1 72 16,0-36-16,-1-70 15,1 17-15,17 0 16,-17-17-16</inkml:trace>
  <inkml:trace contextRef="#ctx0" brushRef="#br0" timeOffset="-150489.961">10601 10566 0,'-18'0'0,"1"0"15,-19 0-15,1 17 16,18 19-16,-1-19 16,0 19-16,18 16 0,0-16 0,36 70 15,-19-54 1,54 19-16,-36-53 16,18-1-16,53-17 15,0-35-15,-71 0 16,18-1-16,-18-52 15,-35 35-15,-18 18 16,1-18-16,-19 18 0,-16 0 16,-19 17-16,18 0 0,-17 1 15,-36 34-15,53 19 16,18-19-16</inkml:trace>
  <inkml:trace contextRef="#ctx0" brushRef="#br0" timeOffset="-148594.947">10372 12100 0,'-18'0'15,"36"0"1,35-17 0,-36 17-16,19 0 15,-1 0-15,-18 0 16,19 0-16,17 17 0,-36-17 16,1 0-16,0-17 15</inkml:trace>
  <inkml:trace contextRef="#ctx0" brushRef="#br0" timeOffset="-148369.364">10883 11748 0,'0'70'15,"0"18"1,0 18-16,0-53 16,18 18-16,17-1 15,0-35 1</inkml:trace>
  <inkml:trace contextRef="#ctx0" brushRef="#br0" timeOffset="-147554.677">13353 11730 0,'0'18'47,"0"34"-32,17-16 1,-17-19-16,0 72 16,0-54-16,18 35 15,-18-34-15,0 17 16,18-36-16,-1 1 15,-17-1-15</inkml:trace>
  <inkml:trace contextRef="#ctx0" brushRef="#br0" timeOffset="-141135.455">10636 9278 0,'-35'-18'16,"17"18"-16,1 0 15,34 0 32,36 0-47,-17 0 16,52 0 0,-35 0-16,0 0 0,52 0 15,-52 0-15,-17 0 0,17 0 16,-18 0-16,-18 0 15,19 0-15,-1 0 16,-17 0-16,-1 0 0,-17-17 16,-17 17-1</inkml:trace>
  <inkml:trace contextRef="#ctx0" brushRef="#br0" timeOffset="-140818.276">11095 9049 0,'0'17'0,"18"-17"16,17 36-1,0-36-15,0 17 0,54-17 16,-1 18-1,-35 0-15,-18-18 0,0 17 16,18 19-16,-35-36 16,-1 17-16,1 1 15,-36-1 1,-17 1-16,17-18 16,-52 35-16,35-17 15,-18 17-15,35-17 16,18 17-16,-18-17 15</inkml:trace>
  <inkml:trace contextRef="#ctx0" brushRef="#br0" timeOffset="-137427.156">12153 4692 0,'0'-18'16,"0"1"-16,-17-1 15,-1 0 1,-17 18-16,17 0 16,-17 18-16,-1 0 0,-16 17 15,34 0-15,18-17 16,-18 17-16,18-17 15,18-1-15,17 36 16,18-17 0,-18-19-16,36 1 15,-53 0-15,-1-1 0,1 1 16,-18-1 0,-18 1-16,1-18 15,-1 18-15,0-18 0,1 0 16,-19 0-1,36-18-15,0 0 0</inkml:trace>
  <inkml:trace contextRef="#ctx0" brushRef="#br0" timeOffset="-137276.91">12383 4868 0,'17'53'16,"-17"0"-1,0-18 1,0-17-16,18 17 16,-18-17-16</inkml:trace>
  <inkml:trace contextRef="#ctx0" brushRef="#br0" timeOffset="-137143.846">12330 4745 0,'17'0'32,"1"0"-17</inkml:trace>
  <inkml:trace contextRef="#ctx0" brushRef="#br0" timeOffset="-136728.339">12700 4798 0,'-18'0'16,"-17"35"-1,0-17-15,17-1 0,1 19 16,-1-1 0,18-17-16,18-1 0,-1-17 15,36 18 1,-35-18-16,17 0 0,0-35 15,-17 35-15,0-18 16,-18 36 15,0 34-31,0-16 16,0-1-16,17 18 0,1 17 16,-1-34-16,-17-1 15,18-17-15,-18 17 16,0 0-16,0-17 15,-18 0-15,1-18 16,-54-18 0,36 0-16,-36 1 15,36-1-15,-18-17 16,36-1-16,17 1 16,0 17-16</inkml:trace>
  <inkml:trace contextRef="#ctx0" brushRef="#br0" timeOffset="-136238.962">12982 4833 0,'18'35'16,"-18"1"-16,0-1 15,0-17-15,18-1 16,-18-34 15,0-19-15,0 19-16,0-36 16,0 35-16,0 0 15,17 18-15,-17 18 16,18 0-16,-1 17 15,1-17-15,-18-1 16,18 1-16,-1-18 16,-17-18-1,0 1 1,0-1-16,18 0 16,-18 1-16,0-1 15,18 0-15,-1 18 16,1 0-16,0 18 0,-1 0 15,1-1 1,-1 1-16,1 17 16,0-17-16,17 0 15,-17-1-15,17-17 16,-17-17 0</inkml:trace>
  <inkml:trace contextRef="#ctx0" brushRef="#br0" timeOffset="-136003.615">13423 4851 0,'-35'17'0,"35"1"16,-18 0-16,36 17 15,0-17 1,17-1-16,0-17 0,-17 0 16,35 0-1,-18-17-15,-17-1 0,-18 0 16,0 1-1,0-1-15,-36-17 0,1 17 16,0 18 0,17 0-16,-17 0 15</inkml:trace>
  <inkml:trace contextRef="#ctx0" brushRef="#br0" timeOffset="-135859.108">13723 4886 0,'18'35'16,"-18"1"-1,17-19-15,-17 1 0,18-1 16</inkml:trace>
  <inkml:trace contextRef="#ctx0" brushRef="#br0" timeOffset="-135742.884">13705 4745 0,'18'0'31,"17"18"-31</inkml:trace>
  <inkml:trace contextRef="#ctx0" brushRef="#br0" timeOffset="-135381.413">13899 4921 0,'0'53'16,"18"-35"0,17-18-1,-17 0-15,35-35 16,0-36-1,-53 18-15,17 18 0,1-18 16,-18 18-16,0-18 0,0-53 16,-18 53-16,1 0 15,-18-53-15,17 71 16,0 17-16,-17 18 16,17 0-16,1 36 15,17 16-15,-18 1 0,18 71 16,18-71-16,35 70 15,-18-70-15,0-18 16,0 18-16,18-17 0,18 17 16,-36-36-16,1 18 15</inkml:trace>
  <inkml:trace contextRef="#ctx0" brushRef="#br0" timeOffset="-134318.841">12100 5856 0,'0'-18'16,"18"1"-1,-18-18-15,0 17 16,-35 18 0,17 0-16,0 0 15,-17 53-15,0-36 16,17 19-16,1 17 15,17-36-15,0 1 16,35 0-16,-18-18 16,1 17-16,0-17 15,-1-17-15,1-1 0,0 0 0,-1 1 16,1-1-16,-18 0 16,0 1-1,0 34 1,18 54-16,17 35 15,-18-71-15,19 18 16,-19-18-16,1 18 16,-18-18-16,-18-17 0,1 0 15,-36-1 1,18-17-16,-1-17 0,-17 17 16,-17-53-16,35 35 15,-1-17-15,19 17 16</inkml:trace>
  <inkml:trace contextRef="#ctx0" brushRef="#br0" timeOffset="-133350.484">12947 5574 0,'-18'0'15,"1"18"1,17 52-1,0-17-15,0-18 16,0 71 0,0-71-16,17 18 0,1-17 15,17-1-15,-17 0 0,35 0 16,-18-35 0,0 18-16,18-36 0</inkml:trace>
  <inkml:trace contextRef="#ctx0" brushRef="#br0" timeOffset="-133051.335">13300 5680 0,'35'0'16,"18"0"-1,-18 0-15,18 0 16,-18 35-16,-35-17 16,0-1-16,0 19 0,0 34 15,-17-52-15,17 17 16,-18 36-16,18-36 16,18 0-1,-1-17-15,36-1 16,-35 1-16,17-18 15,-17-18-15,0 1 16</inkml:trace>
  <inkml:trace contextRef="#ctx0" brushRef="#br0" timeOffset="-132917.89">13370 5944 0,'18'0'0,"35"0"16,-18 0-16,53-17 15,-35-1-15,18 0 16</inkml:trace>
  <inkml:trace contextRef="#ctx0" brushRef="#br0" timeOffset="-132489.906">13635 5433 0,'18'0'31,"34"0"-15,-16-18-16,17 18 15,-18 0-15,-17 0 16,-1-17-16</inkml:trace>
  <inkml:trace contextRef="#ctx0" brushRef="#br0" timeOffset="-132255.861">13705 5433 0,'-17'53'15,"-1"0"-15,18 0 16,0-18-16,35 0 15,-17-17-15,0-1 16,-1 1-16,19 0 16,-19-18-16,1-18 0,17 18 15,-17-35 1</inkml:trace>
  <inkml:trace contextRef="#ctx0" brushRef="#br0" timeOffset="-131971.376">13882 5486 0,'35'0'16,"-17"0"-16,17 17 16,-17-17-1,17 18-15,-17-18 16,-18 18-16,0-1 15,-18 19 1,0-19-16,18 1 0,-17-18 16,17 35-1,17-35-15,1 18 16,0-18-16,-1 0 0,18 0 16,-17 0-16,0-18 15</inkml:trace>
  <inkml:trace contextRef="#ctx0" brushRef="#br0" timeOffset="-131660.493">14129 5415 0,'35'0'15,"-17"0"-15,17-17 16,-17 17-16,-1 0 15,1 0 1,-18 17-16,0 18 16,0-17-16,0 35 15,0-18-15,0 18 16,18-35-16,-18 17 16,0-17-16,0-1 15,-18-34 16,0 17-15,18-18-16,-17 18 0,17-18 16</inkml:trace>
  <inkml:trace contextRef="#ctx0" brushRef="#br0" timeOffset="-131365.361">14446 5239 0,'36'17'0,"34"89"16,1 53-1,-36-53 1,-17-53-1,-18 53-15,0-54 16,0-16-16,-18 17 0,-35 0 16,18-18-16,17-17 15,-35 17-15,18-18 16,17-17-16,1 0 16</inkml:trace>
  <inkml:trace contextRef="#ctx0" brushRef="#br0" timeOffset="-130682.152">14993 5644 0,'-18'-17'16,"1"-1"-16,-1 18 16,36 18 15,17-18-15,0 0-16,1 0 0,17 0 15,-36 0 1,1 0-16,-1 0 0,-17 17 15</inkml:trace>
  <inkml:trace contextRef="#ctx0" brushRef="#br0" timeOffset="-130537.292">15028 5838 0,'53'18'16,"0"-18"-1,0 0 1,-35 0-16,-1 0 0,1 18 16</inkml:trace>
  <inkml:trace contextRef="#ctx0" brushRef="#br0" timeOffset="-129776.249">16122 5592 0,'0'-18'15,"-35"18"-15,-1 0 16,-34 35-16,17-17 15,18 17-15,-54 53 16,54-52-16,18-1 0,-1 18 16,36-18-1,-18 0-15,52 1 16,-16-19-16,17 1 16,-18-18-16,18 0 15,-36-18-15,-17 1 16,0-1-16,-35-17 15,0 17-15,17 0 0,-17 18 16,17-17 0</inkml:trace>
  <inkml:trace contextRef="#ctx0" brushRef="#br0" timeOffset="-129508.425">16387 5256 0,'-18'0'0,"0"36"15,1-1-15,17 0 0,-18 18 16,18 18-16,0-18 0,0 17 15,18-17-15,17 71 16,-17-72-16,17-16 16,-18 17-16,54-18 15,-36-17-15,-17-18 16</inkml:trace>
  <inkml:trace contextRef="#ctx0" brushRef="#br0" timeOffset="-129186.123">16722 5539 0,'53'17'0,"-18"1"15,-17-18-15,34 18 16,-16-1-16,-36 1 15,0 17-15,0 18 16,-18-18-16,-17 53 16,17-52-16,18-1 15,0-17-15,35 17 16,-17-35 0,17 0-1,-17 0-15,0-18 0,-18 1 16,-18-1-1</inkml:trace>
  <inkml:trace contextRef="#ctx0" brushRef="#br0" timeOffset="-129063.671">16775 5803 0,'17'0'16,"1"0"-16,35-17 15,-18 17-15,18-18 16,-18 0-16,-17 1 0,0 17 15</inkml:trace>
  <inkml:trace contextRef="#ctx0" brushRef="#br0" timeOffset="-128847.009">17057 5203 0,'35'0'15,"0"-17"-15,-17 17 0,17-18 16,1 18 0,-19 0-16,-17-17 15</inkml:trace>
  <inkml:trace contextRef="#ctx0" brushRef="#br0" timeOffset="-128668.383">17110 5203 0,'17'36'16,"-17"-19"-16,0 36 16,18-35-16,-18 17 0,0-17 15,18 17-15,-18-17 16,17-1-16,1 1 15,0-18-15,-1-18 16</inkml:trace>
  <inkml:trace contextRef="#ctx0" brushRef="#br0" timeOffset="-128427.698">17321 5292 0,'18'0'16,"-18"17"-16,18-17 0,-18 18 16,17 0-16,-17-1 15,0 1-15,0 17 16,0-17 0,18-1-1,0-17 1,-1 0-16,1 0 15,0-17-15</inkml:trace>
  <inkml:trace contextRef="#ctx0" brushRef="#br0" timeOffset="-128101.345">17480 5256 0,'18'0'0,"-1"0"16,19-17 0,-19 17-16,-17 17 15,18 1 1,-18 0 0,0-1-16,0 36 15,0-35-15,0 0 0,0 17 16,0 0-1,0-17-15,0-1 0,0 1 16,0-36 15,-18 1-15</inkml:trace>
  <inkml:trace contextRef="#ctx0" brushRef="#br0" timeOffset="-127734.084">17674 4992 0,'18'0'16,"-1"35"-1,1-17-15,-18 17 16,53 36-16,-35-36 16,-1 0-16,36 53 15,-35-52-15,-18 17 0,17 70 16,-17-70-1,0 70-15,0-70 16,0 0-16,0-18 0,-17 36 16,17-36-16,-18 18 15,1-17 1,-19-1-16,19-18 0,-19-17 16</inkml:trace>
  <inkml:trace contextRef="#ctx0" brushRef="#br0" timeOffset="-122901.123">5927 4921 0,'-18'0'16,"18"-17"-1,-18 17-15,18-18 16,18 18 15,35-18-15,-35 1-16,35-1 15,-36 0-15,18 18 0,-17-17 16,0-1 0</inkml:trace>
  <inkml:trace contextRef="#ctx0" brushRef="#br0" timeOffset="-122718.141">5927 4621 0,'17'53'16,"1"0"0,17 18-16,-17-18 15,0 17-15,-1-17 16,18 0 0,-17-18-16,17 1 15,-17-36-15</inkml:trace>
  <inkml:trace contextRef="#ctx0" brushRef="#br0" timeOffset="-122273.318">6174 4886 0,'-18'18'16,"0"35"-1,18-18 1,0-18-16,36 1 15,17-18-15,-36 0 16,18 0-16,-17 0 16,0-18-16,-18 1 15,-18-1-15,0 1 16,1 17 0,34 17 15,1-17-16,0 0-15,-1 0 16,19-35 0,-36 17-1,0 1-15,17-1 16,-17 0-16,0 1 0,18 17 16,-18-18-16,18 18 15,-1 0-15,1 18 16,-1-1-1,1 19-15,0-19 16,-1 1-16,1 0 0,0-18 16</inkml:trace>
  <inkml:trace contextRef="#ctx0" brushRef="#br0" timeOffset="-121900.125">6385 4463 0,'36'70'16,"-19"-52"-16,1 17 15,35 53 1,-36-52-16,1-1 0,0 0 15,-1-17-15,1 17 0,0-17 16,-1-18 0,-17-18-1,0 0 1,0 1 0,18 17-16,17-18 15,-17 18-15,17 18 16,-17-1-16,17 19 15,-17-19-15,-1 1 0,1 0 16,-18-1 0,18-17-16</inkml:trace>
  <inkml:trace contextRef="#ctx0" brushRef="#br0" timeOffset="-120949.471">5891 6862 0,'18'0'15,"0"0"-15,35-18 16,-18 0-16,-17 1 16,52-1-16,-52 0 15,-1 1-15,1-19 16,0 19-16,-18-1 0</inkml:trace>
  <inkml:trace contextRef="#ctx0" brushRef="#br0" timeOffset="-120795.548">5997 6685 0,'36'106'15,"-19"0"-15,18-36 16,1-34-16,-19-19 15,36 19-15,-17-36 16</inkml:trace>
  <inkml:trace contextRef="#ctx0" brushRef="#br0" timeOffset="-120393.72">6244 6897 0,'-17'35'15,"-1"0"1,18-17 0,18 0-16,17-18 15,0-18-15,-17 18 0,-1-18 16,1 1-16,0-19 16,-18 19-16,0-1 15,-18 18 1,18 18-1,18-1 1,-1-17-16,1 18 16,0 0-16,17-18 15,-18-18 1,-17 0 0,18 18 30,17 0-30,-17 0-16,0 0 16,-1 0-16,1 0 15</inkml:trace>
  <inkml:trace contextRef="#ctx0" brushRef="#br0" timeOffset="-120081.991">6456 6456 0,'17'35'0,"36"89"15,-17-71 1,17 35-16,-18-53 16,-17 0-16,34 1 15,-52-19-15,18-17 0,0 18 16,-18-36-1,17-17 1,-17 17-16,18 1 16,0 34-1,-1 19 1,-17-19-16,36 1 16,-19-18-16,1 17 15,-1-34 1</inkml:trace>
  <inkml:trace contextRef="#ctx0" brushRef="#br0" timeOffset="-119597.662">5891 8908 0,'18'0'16,"0"0"0,-1-18-16,36-17 15,-35 17-15,17 0 16,-17 1-16,-1 17 0,1-18 0,0-17 16</inkml:trace>
  <inkml:trace contextRef="#ctx0" brushRef="#br0" timeOffset="-119442.948">5980 8661 0,'17'70'0,"-17"-34"16,18 16-16,17 37 16,0-36-1,1-18-15,-1-18 0,18 1 16,-35-18-16,-1 0 15</inkml:trace>
  <inkml:trace contextRef="#ctx0" brushRef="#br0" timeOffset="-119140.708">6244 8890 0,'0'18'0,"0"-1"15,-17 1-15,17 0 16,0-1-16,17 1 15,1-1-15,-1-17 0,1 0 16,0-17-16,-1 17 16,-17-18-1,0 1-15,0-1 16,0 0-16,0 1 16,18 34 15,-18 1-16,0 0-15,18-1 16,-1-17-16,1 0 16,0 0-1</inkml:trace>
  <inkml:trace contextRef="#ctx0" brushRef="#br0" timeOffset="-118839.848">6385 8537 0,'36'71'15,"-1"-18"1,-18 0-16,72 70 16,-54-70-1,-17-18-15,-18-17 0,17 0 16,-17-36 15,0 0-31,0-17 16,0 17-16,0 36 31,18 0-15,0-18-16,-1 17 15</inkml:trace>
  <inkml:trace contextRef="#ctx0" brushRef="#br0" timeOffset="-118274.422">6438 8943 0,'0'0'0,"0"18"31,0-36 0,0 0-15,0 1-16,18-1 16,-18 0-16,17 18 15,1-17-15,0 17 16,-1 0-16,1 0 0,17 35 15,-17-17 1,0-1-16,-1 1 16,1-18-16,0 0 0</inkml:trace>
  <inkml:trace contextRef="#ctx0" brushRef="#br0" timeOffset="-117540.799">8925 6720 0,'-35'-17'16,"17"17"-16,1 17 0,-1 1 15,0 0-15,18 17 16,0-17-16,18-1 16,35 1-1,0 0-15,-35-18 16,17 0-16,-18 0 0,1 17 16,0-17-1,-36 18 1,0-18-1,1 0-15,-1 0 0,1 0 16,-1-18-16</inkml:trace>
  <inkml:trace contextRef="#ctx0" brushRef="#br0" timeOffset="-117345.668">9190 6844 0,'18'0'16,"-18"-18"-1,0-17-15,-18 17 16,0-17-16,18 17 16,-17-34-1,17 34-15</inkml:trace>
  <inkml:trace contextRef="#ctx0" brushRef="#br0" timeOffset="-115994.282">9437 6597 0,'17'-18'15,"-34"18"95,-1 0-110,1-17 15,-1 17-15,-17 0 0,17 0 16,-53 0-16,19 0 16,16 0-16,-17 0 0,18 0 15,0 17-15,-18 1 16,18-18-16,-36 53 16,53-35-16,1-1 0,-19 18 15,36-17-15,0 0 16,0-1-16,18 1 0,0 17 15,-1-17-15,19 17 16,-1-17 0,-17-18-16,17 17 0,18 1 15,-18-18 1,-17 0-16,35 0 0,-18 0 16,0-35-1,-17 35-15,17-35 16,-35-1-16,0 1 15,0 0-15,-18-18 16,1 35-16,-1-17 16,1 17-16,-19 1 15,19 34 1</inkml:trace>
  <inkml:trace contextRef="#ctx0" brushRef="#br0" timeOffset="-114532.463">9366 6562 0,'0'-18'15,"18"18"1,0 0 0,17 0-1,-18 0-15,19 18 16,-1-18-16,0 0 15,-17 17-15,0 1 16,-1 0-16,-34-1 16</inkml:trace>
  <inkml:trace contextRef="#ctx0" brushRef="#br0" timeOffset="-108185.785">12524 14270 0,'17'0'62,"19"0"-46,-19 0-16,1 0 0,17-18 16,0 18-16,-17 0 15,-18-17-15,18 17 16,-36 0-1,0 0-15</inkml:trace>
  <inkml:trace contextRef="#ctx0" brushRef="#br0" timeOffset="-107936.467">12506 14288 0,'0'17'16,"0"1"-1,-18 17-15,18 36 16,-17-36-16,17 0 16,0 18-16,0-18 15,17-17-15,-17 0 0,18 17 16,0-17-16,17-1 16,-17-17-16,17 18 15,-18-18 1,1 0-16,0 0 15,-1-18-15</inkml:trace>
  <inkml:trace contextRef="#ctx0" brushRef="#br0" timeOffset="-107647.735">12735 14429 0,'0'17'16,"0"19"-1,0-19 1,0 1-16,0 35 15,0-36-15,0 1 0,0 0 16,0-1 0</inkml:trace>
  <inkml:trace contextRef="#ctx0" brushRef="#br0" timeOffset="-107234.702">12894 14252 0,'18'-17'16,"-1"17"-1,1 17 1,0-17-16,-18 18 15,0 0 1,0-1-16,0 18 16,0-17-1,0 0-15,17 35 16,-17-18-16,0 0 0,18-17 16,-18 17-16,18-17 15,-18 17-15,0-17 0,0-1 0,0 1 16,0 0-16,0 17 15,-18-35-15,18 17 16,-18-17-16,1 0 16,-1 0-16,0 0 15,1-17 1,-1 17-16</inkml:trace>
  <inkml:trace contextRef="#ctx0" brushRef="#br0" timeOffset="-106496.452">12453 17286 0,'18'0'31,"-1"0"-15,1 0-16,0 0 0,17-18 16,-17 18-1,-1 0-15,1 0 16</inkml:trace>
  <inkml:trace contextRef="#ctx0" brushRef="#br0" timeOffset="-106224.197">12506 17304 0,'0'35'16,"-18"18"-1,18-18-15,0 18 16,0-35-16,18 35 15,-18-36-15,18 1 16,-1-18-16,-17 18 0,18-18 16,0 0-16,-1 0 15,1 17 1,-1-17 0</inkml:trace>
  <inkml:trace contextRef="#ctx0" brushRef="#br0" timeOffset="-105705.989">12682 17339 0,'18'0'31,"0"0"-15,-1 18-16,1-1 15,0 1 1,-36 0-1,18 17-15,-18-35 16,1 18-16,17-1 16,0 1-1,17-18 1,1 0 0,0 17-16,-1-17 15</inkml:trace>
  <inkml:trace contextRef="#ctx0" brushRef="#br0" timeOffset="-105249.488">12823 17198 0,'18'0'31,"0"-18"-31,17 18 0,-17 0 16,-1-17 0,1 17-16,0 0 15,-18 17-15,17 1 16,-17 0-1,-17 17 1,17 0-16,0 0 16,0 1-16,17-19 0,-17 19 15,0-1-15,18 18 16,-18-36-16,18 1 0,-18 0 16,0 17-16,0-17 15,0-1-15,-18 1 16,0-18-1,1-18 1,-1 18-16,18-17 16,-18 17-1,1 0-15,-1 17 0,0 1 16</inkml:trace>
  <inkml:trace contextRef="#ctx0" brushRef="#br0" timeOffset="-104054.81">8326 2311 0,'-18'-18'15,"36"0"1,-1 1 0,1 17-1,17-18-15,-17 18 16,-1-17-16,1 17 15</inkml:trace>
  <inkml:trace contextRef="#ctx0" brushRef="#br0" timeOffset="-103849.706">8290 2311 0,'0'35'15,"-17"-17"-15,17-1 0,0 36 16,0-35-16,0 35 16,0-36-16,17 1 15,1 0 1,0-1-16,-1-17 0,1 18 16,-1-18-16,1 0 0,0 0 15</inkml:trace>
  <inkml:trace contextRef="#ctx0" brushRef="#br0" timeOffset="-103649.503">8467 2364 0,'0'17'16,"0"1"-16,0 35 15,17-36-15,-17 1 0,18 0 16,-18-1-16,18 1 16</inkml:trace>
  <inkml:trace contextRef="#ctx0" brushRef="#br0" timeOffset="-103315.053">8590 2275 0,'18'0'0,"-1"-17"16,1 17 0,0 0-16,-1 0 15,1 17-15,-18 1 0,0 17 16,18 18-1,-18-35-15,0 0 16,0 17-16,0 0 16,0-17-16,0-1 15,0 1 1,-18-18-16,0 0 31,1 0-31,-1 18 16,0-18-1</inkml:trace>
  <inkml:trace contextRef="#ctx0" brushRef="#br0" timeOffset="-102158.015">12294 5415 0,'-17'18'15,"34"-18"17,1 0-17,0 0-15,35 0 16,-36 0-1,18 0-15,-35 17 16</inkml:trace>
  <inkml:trace contextRef="#ctx0" brushRef="#br0" timeOffset="-101929.849">12312 5486 0,'0'17'31,"0"1"-15,-18 0-16,18 35 16,0-18-16,-17 18 15,17-18-15,0-17 16,0-1-16,17 1 0,1 17 16,0-17-16,17-18 15,0 0-15,0 0 16,-17 0-16,0 0 15,-18-18 1</inkml:trace>
  <inkml:trace contextRef="#ctx0" brushRef="#br0" timeOffset="-100729.43">12488 5556 0,'18'0'47,"0"0"-47,-1 0 0,19 0 15,-19 0 1,1 0-16,-18 18 16,-18 17-16,1 0 15,-1-17-15,-17 17 16,35-17-1,-18 0-15,36-18 16,-1 0 0,19 0-16,-19 0 15,18 0 1,-17 17-16,0-17 16,-1 0-16</inkml:trace>
  <inkml:trace contextRef="#ctx0" brushRef="#br0" timeOffset="-100251.353">12700 5468 0,'18'0'32,"-1"0"-17,1 0-15,-18 18 16,0-1 15,0 1-31,0 0 16,0-1-16,0 1 15,0 0-15,0-1 0,0 18 16,18 1 0,-18-19-16,0 1 15,0 0-15,17 35 16,-17-18-16,0-18 16,-17-17 30,-1 0-30,0 18 0,1-18-1,17 18 1,-18-18-16</inkml:trace>
  <inkml:trace contextRef="#ctx0" brushRef="#br0" timeOffset="-95812.631">5980 10954 0,'-18'0'15,"36"-18"1,17 0 0,-17 18-16,17 0 15,-18-17-15,19 17 0,-19 0 16,19 0-16,-19 0 0,1 17 15</inkml:trace>
  <inkml:trace contextRef="#ctx0" brushRef="#br0" timeOffset="-95618.13">5944 11130 0,'0'53'16,"0"-18"-16,0 18 15,18-35-15,0 17 16,-18-17 0,17-1-16,19 1 15,-19-18-15,36 0 16,-35-18-16,-1 18 16</inkml:trace>
  <inkml:trace contextRef="#ctx0" brushRef="#br0" timeOffset="-95368.575">6332 11060 0,'0'-18'0,"0"36"16,0-1-16,0 19 15,18-1-15,-18 0 16,0 18 0,0-35-16,18-1 15,-18 1-15,17 0 16</inkml:trace>
  <inkml:trace contextRef="#ctx0" brushRef="#br0" timeOffset="-95050.655">6562 11007 0,'17'0'16,"1"-18"-16,0 18 16,-1 0-1,1 0-15,0-18 16,-1 18-16,1 18 0,-1 0 15,1 35-15,0-18 16,-1 18 0,1-18-16,0 36 15,-18-36-15,0 18 16,17-18-16,-17-17 16,0-1-16,-17-17 15,-1 0 1,0 0-16,1 0 0,-1-17 15,0 17-15,-34 0 16</inkml:trace>
  <inkml:trace contextRef="#ctx0" brushRef="#br0" timeOffset="-94667.425">5927 10971 0,'17'0'15,"-17"18"-15,-17 35 16,17-35-1,0 17-15,0 35 0,0-34 16,0 17-16</inkml:trace>
  <inkml:trace contextRef="#ctx0" brushRef="#br0" timeOffset="-92626.458">9031 8079 0,'18'0'0,"17"-18"16,-17 18-16,35-18 15,-36 18 1,1 0-16,0 0 0,-18-17 16,17 17-16</inkml:trace>
  <inkml:trace contextRef="#ctx0" brushRef="#br0" timeOffset="-92453.278">9049 8079 0,'0'88'16,"0"-18"-1,17-34-15,1 17 16,0 17-16,-18-52 16,35 17-16,-17-17 15,-1-18-15,1 0 16</inkml:trace>
  <inkml:trace contextRef="#ctx0" brushRef="#br0" timeOffset="-92175.434">9366 8114 0,'18'0'15,"0"0"1,-1 0-16,-17 18 0,0 17 16,0-18-16,0 19 15,0-1-15,-17-17 0,-1 17 16,18-17-16,0-1 16,18 1-1,-1-18 1,1 0-16,-1 0 0,19-18 15,-19 18-15,1 0 16</inkml:trace>
  <inkml:trace contextRef="#ctx0" brushRef="#br0" timeOffset="-91820.219">9596 8043 0,'35'-17'16,"-18"17"-16,1 0 15,17 0 1,-17-18-16,17 36 0,-17-18 16,17 17-1,-17 1-15,0 17 16,-18 1-16,0 16 15,17-34-15,-17 53 16,18-1 0,-18-35-16,0-17 0,0 0 15,0-1-15,0 1 16,0 0-16,-18-18 16,1 0-1,-1-18-15,-17 18 0,17-18 16,-17 18-16,-1 0 15</inkml:trace>
  <inkml:trace contextRef="#ctx0" brushRef="#br0" timeOffset="-91296.528">9278 8149 0,'18'0'32,"-1"0"-17,1-17-15,0 17 16,-1-18-16,1 18 16,-18 18 15,-18-18-16,18 17 1</inkml:trace>
  <inkml:trace contextRef="#ctx0" brushRef="#br0" timeOffset="-80802.585">28222 1005 0,'18'0'0,"-18"-17"15,0 34 32,0 1-31,18 0-16,-18 17 15,0-17-15,0 17 0,0 35 16,0-52-16,0 53 16,-18-36-16,18 35 15,0-34-15,0-1 16,0 0-1,0-17-15,0 0 16,18-1-16,-1-17 31,-17-17 1,18 17-17,-18-18 1,17 18-1,-17-18-15</inkml:trace>
  <inkml:trace contextRef="#ctx0" brushRef="#br0" timeOffset="-80424.266">28116 1358 0,'0'18'16,"18"35"-1,-18 0 1,18-36-16,-18 19 0,35 17 15,-17-36-15,-18 1 16,17-1-16,19-17 16,-19 0-16,18 0 15,1-17-15,17-18 16,-18-1-16,18-17 16,-36 36-16,1-1 15,-18 0-15,18 18 16,-36 18 15</inkml:trace>
  <inkml:trace contextRef="#ctx0" brushRef="#br0" timeOffset="-78961.973">22684 3334 0,'0'-18'47,"0"36"-16,0-1-15,17-17-16,-17 53 15,18-17-15,-18 34 16,18-35-16,-18 1 15,0-1-15,0 36 16,0-36-16,0 0 0,0-17 16,17 17-1,-17-17-15,-17-36 47</inkml:trace>
  <inkml:trace contextRef="#ctx0" brushRef="#br0" timeOffset="-78656.758">22490 3669 0,'0'18'0,"17"-1"15,1 1-15,0 17 16,-1-17-16,36 35 16,-35-36-16,-1 1 15,1 0 1,0-18-16,-1 0 0,1 0 16,0 0-1,-1-36-15,1 19 16,-1-19-16,1 1 15,17 17-15,-35 1 16,36-1 0</inkml:trace>
  <inkml:trace contextRef="#ctx0" brushRef="#br0" timeOffset="-77532.779">22348 4251 0,'18'0'16,"0"0"-1,-1 0-15,1 0 16,35 0-16,-35 0 16,17 0-16,0 18 15,0-18-15,1 0 0,52 17 16,-53-17-16,18 18 15,35-18-15,-17 0 16,-36 0-16,-17 0 16</inkml:trace>
  <inkml:trace contextRef="#ctx0" brushRef="#br0" timeOffset="-77066.291">22472 4339 0,'18'-17'15,"-1"17"1,1 0 0,0 0-16,17 0 15,-18 0-15,36 0 16,-35 0-1,17 0-15,53 0 16,-52 0-16,17 17 0,35-17 16,0 18-1,-35-18-15,-18 0 0,18 0 16,18 0-16,-18-18 16,-18 1-16,0 17 0,0-18 15,1 0 1,-19 18-16,1-17 0</inkml:trace>
  <inkml:trace contextRef="#ctx0" brushRef="#br0" timeOffset="-76632.515">22772 4339 0,'35'0'15,"-17"0"-15,35 0 16,-36-17-16,54 17 16,-36 0-16,36 0 15,-36 0-15,0 0 16,53 0-16,-52 0 16,52-18-16,-53 18 15,36-18-15,-18 18 16,35-17-16,-53-1 15,36 0 1,-36 18-16,18-17 16,-35 17-16,-1 0 15</inkml:trace>
  <inkml:trace contextRef="#ctx0" brushRef="#br0" timeOffset="-76176.57">23513 4322 0,'35'0'15,"35"0"-15,36-18 16,-17 0 0,-19 18-1,-35-17-15,54-1 16,-54 18-16,0-18 16,36 1-16,-1-19 15,-35 36-15,1-17 16,-1 17-16,18-18 15,-18 18-15,36-35 16,-18 35-16,-18-18 16,53-17-16,-35 17 0,35-35 15,-35 36 1,18-19-16,-36 19 16,53-18-1,-70 17-15,17 0 0,0-17 16,-17 17-16,0 1 15,-1-36-15,-17 35 16</inkml:trace>
  <inkml:trace contextRef="#ctx0" brushRef="#br0" timeOffset="-73806.446">24342 6791 0,'0'-18'0,"-18"18"16,18 18 30,0 35-30,0-35 0,0 17-16,0 53 15,0-35-15,-18 35 16,18-35-16,0-35 0,0 17 16,0 18-16,18-53 15,-18 18-15,0-1 16,18-34-1</inkml:trace>
  <inkml:trace contextRef="#ctx0" brushRef="#br0" timeOffset="-73324.343">24095 7003 0,'0'17'0,"0"-34"32,17-1-17,1 18-15,-18-18 0,18 1 16,-18-1-16,17 0 15,1 1 1,0-1 0,-1-17-16,1 17 15,17 1-15,-17-1 16,-1 0-16,1 1 16,-18-1-1,18 18 16,-18 18-15,17-1-16,-17 1 16,18-18-16,0 18 15,-1-1-15,1 1 16,0-18-16,-1 18 16,1-18-1,-18 17-15,0 1 16</inkml:trace>
  <inkml:trace contextRef="#ctx0" brushRef="#br0" timeOffset="-71471.673">18327 8290 0,'-18'0'0,"18"-17"15,0 34 79,18 19-78,-18-1-1,17 18-15,-17-18 16,18 36-1,-18-36-15,0 35 0,0-17 16,0-35-16,18 17 16,-18-17-1,17-18 1,-17-18 0,0 1-1</inkml:trace>
  <inkml:trace contextRef="#ctx0" brushRef="#br0" timeOffset="-71193.806">18168 8590 0,'18'18'0,"-1"-1"16,1 1-16,17 53 15,1-1 1,-19-35-16,18 18 0,-17-35 16,0-18-16,-1 18 15,1-36-15,35-17 16,-18-18 0,0 18-16,18-36 15,-35 36-15,0-1 0,-1 19 16,-17-1-16</inkml:trace>
  <inkml:trace contextRef="#ctx0" brushRef="#br0" timeOffset="-68635.866">22684 4233 0,'17'-17'16,"-34"17"31,-1 0-32,0 0 1,1 0-1,-1-18-15,0 18 16,-17 0-16,35 18 16,-17-18-16,34 0 15,18 0 1,-17 0-16,70-18 16,-35 18-16,-18 0 15,18 0-15,0 0 0,-17 0 16,69 18-16,-52-1 15,0-17-15,71 0 16,-71 0-16,0 0 0,17 0 16,-35-17-16,54 17 15,-72-18-15</inkml:trace>
  <inkml:trace contextRef="#ctx0" brushRef="#br0" timeOffset="-68140.873">22878 4339 0,'17'0'0,"19"0"16,-19 0-16,54 0 15,-36 0 1,53-17-16,-35 17 16,35-18-1,-35 18-15,35-18 16,-35 1-16,0-1 0,0 18 0,0-18 15,0 1-15,0-1 16,-18 18-16,53-35 16,-35 35-16,0-18 0,53 1 15,-71-1-15,18 0 16,53-17-16,-35 17 16,-18 1-16,52-19 15,-69 36-15,-1-17 16,36-1-16,-54 0 15,1 18-15,17-17 16,-17-1-16,17 18 16,-17-17-16,-1-1 15</inkml:trace>
  <inkml:trace contextRef="#ctx0" brushRef="#br0" timeOffset="-67650.866">24377 4110 0,'18'0'15,"-1"-18"-15,1 18 0,0 0 16,-1 0 0,1 0-16,17 0 15,-17 0-15,-1-17 0,36-1 16,-35 18-16,17-18 15,0 1-15,-17-19 0,17 19 16,54-19-16,-54 1 16,35 0-16,-17 0 15,-17 17-15,34-17 16,-35 17-16,36-35 16,-36 36-16,18-36 15,-18 17-15,18-34 16,-35 35-16,35-36 15,-35 36-15,17-18 16,-35 35 0,35 0-16</inkml:trace>
  <inkml:trace contextRef="#ctx0" brushRef="#br0" timeOffset="-50428.315">21943 11307 0,'-18'0'15,"18"17"32,18 1-31,-18-1 0,17 1-1,-17 35 1,0-35-16,0 17 15,0 0 1,0 0-16,0-17 0,0 0 16,18 17-16,-18-17 15,0-1 1,0 1-16,18-18 16,-18 18-1,0-1 1,0 1-1,17-18 1,-17 18 31,0-1-31,0 1-1,18-1 1,-18 1-1,0 17 1,0-17-16,0 0 16,0-1-16,0 19 0,0-19 0,0 1 15,0 35 1,0-18-16,0 36 16,0-36-16,-18 0 0,18 53 15,-17-52-15,17 52 16,0-35-16,-18 35 15,18-53-15,-18 71 16,18-71 0,0 71-16,0-53 15,0-18-15,-17 18 0,17 53 16,0-35-16,-18 34 16,18-34-1,0-18-15,0 70 16,0-70-16,0 18 0,-17 52 15,17-17 1,0-53-16,0 0 0,17 18 16,-17 17-16,0-35 15,0 53 1,0-71-16,0 0 0,0 36 16,0-54-16,0 36 15,0-35-15,0-1 16</inkml:trace>
  <inkml:trace contextRef="#ctx0" brushRef="#br0" timeOffset="-49192.901">18803 14464 0,'18'0'47,"17"18"-32,-17-1 1,35 1 0,-1-18-16,-16 0 15,-1 0-15,18 17 0,53-17 16,-53 0-16,53-17 16,-36 17-1,-17 0-15,70 0 16,-70 0-16,71 0 15,-54 0-15,72-18 16,-90 18-16,19 0 16,0 0-16,70-17 15,-88 17-15,88-18 16,-88 18-16,0 0 0,70 0 16,-70 0-16,17-18 15,36 18-15,-35 0 16,-18 0-16,53 0 15,-1 0 1,19 0-16,-54 0 16,1 0-16,0 0 0,17 18 15,71-18-15,-89 0 16,18 0-16,0 0 0,1 0 16,105 18-1,-106-18-15,124 17 16,-107-17-16,125 18 15,-107-18-15,89 17 16,-106 1-16,70 0 16,-88-18-16,71 17 15,-88-17-15,70 0 16,-71 0-16,36 0 16,-71 0-16,1 0 15,-72 0 1</inkml:trace>
  <inkml:trace contextRef="#ctx0" brushRef="#br1" timeOffset="-39261.314">19191 14429 0,'18'0'110,"-1"0"-110,1 0 15,0 0 1,-1 0-16,19 17 16,-19-17-16,19 0 15,-19 0-15,36 18 16,-35-18-16,17-18 16,18 18-1,0-17-15,-36 17 16,1 0-16,17 0 0,-17 0 15,35 0-15,-35 0 16,17 0-16,0 0 16,-17 0-16,52 0 15,-34-18-15,-1 18 0,0 0 16,36 0 0,-36 0-16,0 0 15,1 0-15,-1 0 0,0 0 0,53 0 16,-52 0-1,-1 0-15,35-18 16,-52 18-16,17 0 0,1 18 16,-1-18-16,18 0 15,-18 0-15,0 0 0,1 0 16,-1-18-16,53 18 16,-53-17-16,1 17 15,17-18-15,-18 18 0,0 0 16,36-18-16,-36 18 15,0 0-15,36 0 16,-1 0 0,-34 0-16,17 0 0,-18 0 15,0 0-15,18 0 16,-35 0-16,-1 0 16,19 0-16,-19 0 15,1 0 1,-1 0-16,1 0 62,0 0-62,-1 0 16,1 18-16,0-18 0,17 0 16,-35-18-16,18 18 15,-1 0 1,-34 0 15,-1 0-15,0 0-16,-17-17 15</inkml:trace>
  <inkml:trace contextRef="#ctx0" brushRef="#br1" timeOffset="-37964.886">19456 14482 0,'-18'-18'16,"0"0"-1,1 18 17,34 0-17,-17 18 1,18 0-16,17-18 0,1 0 16,-1 17-16,53-17 15,-35 18-15,0-18 16,70 0-16,-70-18 15,18 18-15,70 0 16,-53 0-16,0 0 0,89 0 16,-107 0-1,19 0-15,87 0 16,-106 0-16,107 0 16,-107 0-16,54 0 15,-71 0-15,35 0 16,-53 18-16,36-18 15,-36 0-15,18 0 16,-18 0-16,1 0 16,-19 0-16,1 0 15,-1 0 1,1 0 0,0 0-1,-1 0 1,-17-18-1,0 36 1,-35-18 0,-18-18-16,18 18 15,-18 0-15,-53-17 16,18 17-16,17-18 16,-105 0-16,88 18 15,0-17-15,-89-1 16,107 0-16,-89 1 15,106 17-15,-70-36 16,70 36-16,-53-17 16,71-1-16,-18 18 15,-53-17 1,18 17-16,35 0 16,17 17-16,1-17 0,-35 18 15,52-18-15,0 0 16,-17 17-16,35 1 15,-18-18 1,36 0-16,0 0 16,-1 0-1,36 18 1,-35-18-16,17 0 0,71 0 16,-35 17-16,-1-17 15,1 0-15,17 18 0,18-18 16,-18 18-16,18-18 0,0 0 15,88 0 1,-89 0-16,-34-18 0,17 18 16,-17 18-16,70-18 15,-88 17-15,0-17 0,-18 0 16,18 0-16,17 0 16,-52 0-16,17 0 15,-17 0-15,0 0 0,-1 0 16,-17 18-1,18-18 1,-18 18-16,17-18 16,1 0-16,0 0 15,-18-18 1,-18 18 15</inkml:trace>
  <inkml:trace contextRef="#ctx0" brushRef="#br1" timeOffset="-36864.155">20655 14393 0,'-53'0'16,"18"0"-1,0 0-15,-18 18 16,35-18-16,-17 0 0,17 0 16,-17 18-16,-18-18 15,18 0-15,-1 17 16,19-17-16,-18 0 0,-18 0 16,17 0-16,1 0 15,17 0-15,-17-17 0,-53-1 16,53 18-1,-18 0-15,17-18 0,-34 18 16,-1 0 0,36 0-16,-18 0 15,18 0-15,-36 18 16,36-18-16,-35 0 16,34 0-16,-17-18 15,36 18-15,-19 0 16,19 0-1,34 0-15,1 0 16,0 0-16,17 0 0,71 0 16,-36 0-16,1 0 15,70 0 1,18-17-16,-89 17 16,19 17-16,-1-17 0,88 18 15,-70-18 1,0 18-16,105-18 0,-105 0 15,0 0-15,-18 0 0,89 17 16,-107-17 0,1 0-16,-1 0 0,71 0 15,-88 0-15,18-17 16,17 17-16,-53-18 16,-17 18-16,0 0 15,-18 18 1,-18-1-1,0-17-15,18-17 16,0-1 15,18 18-15,-18-18-16,18 18 0,-1 0 16,1 0-16,0 0 15,-1 0 1,-17 18-1,18-18-15,-36 0 63,1 0-63,-1 0 16,0 0-1,18 18-15,18-18 16,0 0-16,17 0 15,-17 0-15,-1 0 16,18 0 0,-17 0-16,0-18 0,-36 36 31,0-18-15</inkml:trace>
  <inkml:trace contextRef="#ctx0" brushRef="#br1" timeOffset="-35802.408">21837 14464 0,'18'-18'32,"-1"1"-17,1-1-15,0 0 16,-1 1-16,36-19 16,-35 1-16,35-18 15,-36 36-15,19-19 16,16-34-16,-16 34 15,-1 1-15,53-35 16,-53 34-16,18-17 0,0 18 16,0-18-16,35-35 15,-35 35-15,-17 18 16,17-18-16,-18 0 0,53-70 16,-53 70-1,18 0-15,-18-18 0,18 36 0,0-18 16,0 0-16,53-35 15,-53 53-15,-18-1 0,71-34 16,-71 34 0,18-16-16,35-19 15,-35 36-15,18-36 16,-36 36-16,36-36 16,-36 36-16,36-18 15,-36 18-15,18-18 16,-18 35-16,36-35 15,-36 36-15,35-36 16,-34 18-16,17-1 16,-18 19-16,-17-1 15,-18 0 1,17 18-16,-17-17 16,-17 17 15,-19 0-16,1 35 1</inkml:trace>
  <inkml:trace contextRef="#ctx0" brushRef="#br1" timeOffset="-32349.429">25382 11977 0,'0'-18'0,"0"1"15,-35-19-15,35 19 16,-53-1 0,36 18-16,-1 0 0,-53 35 15,36-17-15,-18 52 16,36-34-16,17-1 15,0 36 1,17-36-16,36 0 0,-18-17 16,1-1-16,34-34 15,-52 17-15,35-36 16,-36 1-16,-17-18 16,0 18-16,0 0 15,-17 17-15,-19-17 16,19 35-16,-1 17 15,1 1 1,17 53-16,17-36 16,18 35-16,-17-34 15,53 34 1,-54-52-16,54 17 16,-54-17-16,1-18 15</inkml:trace>
  <inkml:trace contextRef="#ctx0" brushRef="#br1" timeOffset="-32168.991">25682 12012 0,'18'0'0,"17"-18"15,0 18-15,1 0 0,17-17 16,-36 17-16,1 17 15,-18 1 1</inkml:trace>
  <inkml:trace contextRef="#ctx0" brushRef="#br1" timeOffset="-32059.294">25700 12136 0,'18'17'16,"-1"-17"-1,1 18-15,35-18 16,17-18-1,-34 18-15,-19 0 0</inkml:trace>
  <inkml:trace contextRef="#ctx0" brushRef="#br1" timeOffset="-31587.384">26141 12118 0,'0'70'16,"0"-17"-1,0-35-15,35 17 16,-17-35-16,-1-17 16,19-36-1,-36 17-15,17 1 0,-17 0 16,36-36-16,-36 36 15,17 17-15,1 18 16,-18 36 0,0-19-16,0 19 15,0-1-15,0-17 0,35 17 16,-35-18-16,18 1 16,-18-36-1,17 1 1,-17-1-1,36 1-15,-19-1 16,19 0-16,-19 18 16,1 0-16,0 18 15,-18 17 1,17-17-16,1 17 16,-18-17-16,35 17 15,-35-17-15</inkml:trace>
  <inkml:trace contextRef="#ctx0" brushRef="#br1" timeOffset="-31141.611">26723 12100 0,'-53'18'16,"18"17"-1,17 18-15,18-35 16,35 35-16,18-36 15,-35 1-15,17-18 16,18 0-16,-35 0 16,-1-18-16,-17 1 15,0-36 1,0 35-16,-17-17 16,-1 17-16,0 1 15,18-1-15,0 36 16,36-1-1,-19 1-15,1-18 16,17 17-16,1 1 16,-19-18-16,1 0 15,0 0-15,-36 0 16,36 0 31,-1 18-47,1-1 15,-1 1-15,1-18 0,35 35 16,-35-35 0,-1 18-16,19-18 15,-1 0-15</inkml:trace>
  <inkml:trace contextRef="#ctx0" brushRef="#br1" timeOffset="-30986.965">27182 12153 0,'-36'18'16,"1"17"-16,17-17 0,-17 35 16,35-36-16,-18 19 15,18-19-15,0 19 16,0-19-16</inkml:trace>
  <inkml:trace contextRef="#ctx0" brushRef="#br1" timeOffset="-30551.075">27517 11765 0,'-36'35'16,"-17"54"-16,36 87 16,17-105-1,17-19-15,36 54 16,-35-70-16,53 34 15,-36-52-15,0-18 0</inkml:trace>
  <inkml:trace contextRef="#ctx0" brushRef="#br1" timeOffset="-30262.172">27799 12047 0,'-18'36'16,"18"-19"-16,0 19 0,18 34 16,0-35-1,17-17-15,35 17 16,-34-35-16,-1 0 0,0 0 16,18-17-16,-35-19 15,-1 19-15,-17-19 16,-17 1-16,-19-18 15,19 18-15,-18 17 0,17-17 16,-17 35-16,-1-18 16,19 18-16,-1 18 15</inkml:trace>
  <inkml:trace contextRef="#ctx0" brushRef="#br1" timeOffset="-30101.877">28222 12435 0,'0'53'16,"-17"-17"-1,17-1-15,-18-17 16,18-1 0</inkml:trace>
  <inkml:trace contextRef="#ctx0" brushRef="#br1" timeOffset="-29790.443">28487 12118 0,'17'0'15,"1"0"-15,0 0 0,17 18 16,-17-1-1,-1 1-15,1-1 0,0 1 0,-18 17 16,0 1 0,0-19-16,-18 1 0,18 17 0,-18 1 15,18-19 1,0 18-16,0-17 0,0 0 16,18-1-16,0 1 15,-1-18-15,18 18 16,-17-18-1,-18-18 1,-35 0-16</inkml:trace>
  <inkml:trace contextRef="#ctx0" brushRef="#br1" timeOffset="-29649.675">28504 12294 0,'36'0'0,"-1"0"16,18 0-16,-18 18 15,18-18-15,-35 0 16,35 0 0</inkml:trace>
  <inkml:trace contextRef="#ctx0" brushRef="#br1" timeOffset="-29398.67">28734 11783 0,'0'0'0,"17"35"15,36 18-15,-17 0 16,34 17 0,-17-17-16,-18 0 0,36 53 15,-36-53-15,-17 0 16,-1 53-16,-17-53 15,0 0-15,-35 17 16,18-35-16,-1 1 16,0-19-16</inkml:trace>
  <inkml:trace contextRef="#ctx0" brushRef="#br0" timeOffset="-22699.428">24183 14358 0,'-18'-18'15,"18"1"-15,-17 17 16,-1-18-16,0 18 16,1-17-1,34 34 17,19 18-17,-1 1-15,0-19 0,0 1 16,36 35-16,-36-35 15,1 17-15,-1-18 16,-17 19-16,-1 17 0,-17 0 16,0-36-16,-53 18 15,36-17-15,-19 0 16,19-1-16,-1-17 16,0 18-16,-17-18 15,35 18-15,0-36 16</inkml:trace>
  <inkml:trace contextRef="#ctx0" brushRef="#br0" timeOffset="-22394.231">24624 14623 0,'35'0'0,"36"17"16,-54 1 0,19 0-16,-1-1 15,-35 54 1,0-54-16,-18 36 16,1-35-16,-1 35 15,18-35-15,0-1 16,0 1-16,35 17 15,-17-35 1,17 18-16,-17-36 16,-18 0-1</inkml:trace>
  <inkml:trace contextRef="#ctx0" brushRef="#br0" timeOffset="-22264.914">24606 14887 0,'71'0'0,"70"0"16,-53 0 0,-17 0-1</inkml:trace>
  <inkml:trace contextRef="#ctx0" brushRef="#br0" timeOffset="-21593.01">21731 11642 0,'0'-18'0,"18"0"16,-1-17-16,19-35 15,-1 34-15,18-52 16,-18 53-16,-17 0 15,-1-1-15,-17 1 0,18 17 16,-18 1-16,18 34 16,-18 36-1,17-35-15,19 52 16,-19-52-16,19 35 16,-19-35-1,18 17-15</inkml:trace>
  <inkml:trace contextRef="#ctx0" brushRef="#br0" timeOffset="-20235.456">22154 10830 0,'0'-17'0,"0"-1"16,-17 0-16,-1-17 15,-17 35-15,17 0 16,1 0-16,-1 0 15,-17 53-15,17-35 16,0 17-16,18 18 16,0-36-16,0 1 0,18 0 15,17-18 1,18 0-16,-35 0 16,17-18-16,-17-17 0,-1 0 15,1 17 1,-18 0-16,18-17 15,-18 53 1,35 52 0,-35-35-16,18-17 15,17 53-15,0-54 16,-17 1-16,-1 0 0,1-1 16</inkml:trace>
  <inkml:trace contextRef="#ctx0" brushRef="#br0" timeOffset="-19372.683">23389 11448 0,'0'-18'15,"-17"36"1,17 17 0,0 0-16,-18 71 15,18-53-15,0 70 16,0-70-16,0 36 15,0-54-15,0 0 16,18 0 0,-18-17-16,17-18 15</inkml:trace>
  <inkml:trace contextRef="#ctx0" brushRef="#br0" timeOffset="-19123.925">23248 11836 0,'18'53'16,"-1"52"0,19-52-1,-1 18 1,-17-53-16,-1-1 0,1 1 15,35-18 1,-36-18-16,1 1 0,35-36 16,-35 35-16,17-35 15,-35 35 1,17-17-16</inkml:trace>
  <inkml:trace contextRef="#ctx0" brushRef="#br0" timeOffset="-14807.333">20108 13229 0,'18'-17'16,"0"-1"-16,-18 0 31,0 36 0,17 17-31,-17 0 16,0 71-16,18-53 16,-18 71-1,0-54-15,0 18 16,0-52-16,0 34 16,0-52-16,0 17 15,0-17-15,-18-18 31,1 0-15</inkml:trace>
  <inkml:trace contextRef="#ctx0" brushRef="#br0" timeOffset="-14564.09">19932 13705 0,'53'71'15,"-35"-36"-15,17 36 16,0-36-16,18 18 16,-35-53-16,17 18 15,-17-18-15,34 17 16,-16-34 0,-19-1-16,19 0 0,-1-17 15,-35 17 1,18 1-16,-1-1 0,-17 1 15,18-1-15</inkml:trace>
  <inkml:trace contextRef="#ctx0" brushRef="#br0" timeOffset="57.081">22137 14764 0,'0'17'31,"35"-17"-15,-17 0-16,17 18 15,18 0-15,0 17 16,-18-17-16,18 17 16,18 0-16,-18 0 15,-1 1-15,1-1 0,36 18 16,-54-18-16,0-17 0,18 17 16,-35-17-16,-1-18 15,-34 0 1,-1 0-1</inkml:trace>
  <inkml:trace contextRef="#ctx0" brushRef="#br0" timeOffset="491.538">22154 15064 0,'0'17'16,"0"1"-1,0 0-15,-17-36 47,17 0-47,-18-52 16,-17-1-16,17 18 15,-17-35-15,17 53 16,1-18 0,17 35-16,0 1 15,35-1 1,0 18-16,-17 0 0,52 18 15,-34-18 1,17 17-16,-18-17 0,0 0 16,18 0-16,18 18 15,-54-18-15,1 17 16</inkml:trace>
  <inkml:trace contextRef="#ctx0" brushRef="#br0" timeOffset="8071.037">23407 15169 0,'17'0'16,"1"18"-16,0 0 0,-1-1 15,1 1 1,0 17-16,-18-17 16,0 17-1,0-17-15,-18-1 0,0 36 16,1-35-16,17 0 0,0 17 16,0-17-1,17-18-15,19 17 16,-19-17-16,19 0 15,-19 0-15,1-17 16</inkml:trace>
  <inkml:trace contextRef="#ctx0" brushRef="#br0" timeOffset="8209.342">23424 15293 0,'18'0'16,"17"0"-16,-17 0 0,70 0 15,-35 0 1,18 0-16</inkml:trace>
  <inkml:trace contextRef="#ctx0" brushRef="#br0" timeOffset="8408.837">23865 15240 0,'18'0'0,"35"0"16,-35 18-1,-1-18-15</inkml:trace>
  <inkml:trace contextRef="#ctx0" brushRef="#br0" timeOffset="8516.341">23936 15363 0,'18'0'16</inkml:trace>
  <inkml:trace contextRef="#ctx0" brushRef="#br0" timeOffset="8826.74">24165 15311 0,'-17'52'16,"17"-16"-1,35-1-15,-17-17 16,34-1 0,-34 1-16,35-18 15,-35 0-15,-1-18 0,1 18 16,-18-17-16,0-1 16,0 0-16,-35-17 15,35 17-15,-18 1 0,-17-1 16,17 18-1,0 0-15</inkml:trace>
  <inkml:trace contextRef="#ctx0" brushRef="#br0" timeOffset="8990.857">24536 15434 0,'0'18'0,"17"-18"32,1 0-17</inkml:trace>
  <inkml:trace contextRef="#ctx0" brushRef="#br0" timeOffset="9272.139">24712 15399 0,'0'17'16,"-18"1"-1,18 0-15,18 17 16,0 0-16,-1-17 16,1 0-16,17-18 15,1 17 1,-19-17-16,-17-17 0,18-1 15,-1 0-15,-17-17 16,-17 0-16,17 17 16,-35-17-1,17 17-15,-17 0 16,35 1-16,-18 17 16,18 17-16</inkml:trace>
  <inkml:trace contextRef="#ctx0" brushRef="#br0" timeOffset="9555.35">25047 15416 0,'0'18'16,"18"-18"-16,-18 18 0,35-1 15,-35 1-15,35 0 16,-17-1-1,17-17 1,-17 0-16,0 0 0,-1 0 16,-17-35-16,0 17 15,-17-17 1,-1 17-16,-17 1 16,-1-1-16,19 18 0,17-18 15,-18 18-15,18 18 16,18-18-1</inkml:trace>
  <inkml:trace contextRef="#ctx0" brushRef="#br0" timeOffset="9833.988">25435 15452 0,'0'17'16,"18"1"-1,0 0-15,17-18 16,-18 0-16,1 0 16,17 0-1,-17-18-15,-18 0 16,0 1-16,0-19 16,-35 19-1,35-1-15,-18 0 0,0 1 16,1 17-1,-1 0 1</inkml:trace>
  <inkml:trace contextRef="#ctx0" brushRef="#br0" timeOffset="10133.504">25912 15416 0,'-18'0'16,"18"18"-1,-18 0-15,18-1 16,0 1-16,18 0 16,0-1-16,17-17 15,-18 0-15,1-17 16,0 17-16,-1-36 15,-17 19-15,0-1 16,-17 0-16,-1-17 16,0 17-16,1 18 0,-1-17 15,-17 17-15</inkml:trace>
  <inkml:trace contextRef="#ctx0" brushRef="#br0" timeOffset="10423.867">26264 15346 0,'0'17'16,"0"1"-1,0 0-15,18-1 16,0 1-16,-1 0 15,1-18-15,0 0 16,-1 0-16,1 0 16,-18-36-16,0 19 15,-18-1-15,1 0 16,-1-17 0,-17 18-16,35-1 15,-18 18-15</inkml:trace>
  <inkml:trace contextRef="#ctx0" brushRef="#br0" timeOffset="10712.053">26617 15363 0,'-18'18'16,"18"0"15,18-1-31,0 1 16,-1 0-16,1-18 0,0 0 15,-1 0-15,19 0 16,-19-18-16,-17 0 16,0-17-1,-17 17-15,17 1 0,-18-1 16,-17 1-16,17-1 15,0 18-15,1 0 16</inkml:trace>
  <inkml:trace contextRef="#ctx0" brushRef="#br0" timeOffset="11019.543">26882 15381 0,'17'0'16,"-17"18"-16,0-1 15,18 1-15,0-18 0,-1 18 16,1-18-16,17 17 16,0-17-16,-17-17 15,0 17-15,-1-18 0,19-17 16,-36 17-1,0 0-15,-18 1 0,0-1 16,-17-17 0,17 35-16,-17-18 15,18 18-15,-1 0 16,18 18 0,0 0-16</inkml:trace>
  <inkml:trace contextRef="#ctx0" brushRef="#br0" timeOffset="11330.146">27411 15328 0,'-18'0'16,"-17"-17"-1,17 17-15,1 17 0,-1 1 16,18-1-16,-18 19 15,36-19 1,0 1-16,17 17 0,-17-17 16,-1-18-16,18 0 15,-17 0 1,-18-18-16,0 1 0,0-1 16,0-17-16,-18 17 15,1-17 1,-1 17-16,1 18 0,-19-17 15,19 17 1</inkml:trace>
  <inkml:trace contextRef="#ctx0" brushRef="#br0" timeOffset="11625.776">27711 15381 0,'-18'18'16,"18"-1"-16,0 19 15,18-19-15,-18 1 0,17 0 16,36-1-16,-35-17 16,17 0-16,-17-17 15,-18-1-15,17 18 16,-17-18-16,0 1 0,-17-1 15,-1 0-15,-17 1 16,0-1-16,-18 0 16,17 18-16,19 0 0,-1 0 15,18 18 1</inkml:trace>
  <inkml:trace contextRef="#ctx0" brushRef="#br0" timeOffset="11957.013">28169 15399 0,'-17'0'16,"-1"0"-16,0 0 16,-17 0-16,35 17 15,0 19-15,0-19 16,18 19-1,-1-19-15,19 1 16,-19-18 0,1 0-1,-18-18-15,0 1 16,0-19 0,-18 19-16,1-1 15,-1-17-15,0 35 16,18-18-16,-17 18 15</inkml:trace>
  <inkml:trace contextRef="#ctx0" brushRef="#br0" timeOffset="12224.659">28275 15469 0,'0'18'16,"0"0"-1,0-1-15,0 1 0,18 0 16,-1-1 0,36 1-16,-35-18 15,0 0-15,17 0 16,0-35-16,-35-1 15,0 19-15,0-19 16,-35 1 0,0 17-16,-1 1 0</inkml:trace>
  <inkml:trace contextRef="#ctx0" brushRef="#br0" timeOffset="18832.573">21855 14393 0,'0'-17'15,"0"34"32,0 1-47,-18 17 16,18 1-1,0-19-15,0 1 16,18-1-16,17-17 16,-35-17-16,18-1 15,17-17-15,-35 17 16,17 1-16,-17-1 15,0-17-15,0 17 16,0 0-16,-17 18 0,-1 0 16,1 18-1,-1-18-15,0 35 16,18-17-16,0 17 0,0-17 16,0 0-1,36 17-15,-19-35 16,1 0-1,-18-18 1,0 1-16,0-1 16,0 0-1,-18 1-15,1-1 16,17 0-16,-18-17 16,18 53 15,-18-1-16,18 1-15,0 0 16,0-1 0,0-34-1,18 17-15,0-36 16,-18 19 0,17-1-16,-17 0 15,0 1-15,0-1 0,0 36 16,-17-1-1,17 19-15,0-19 0,17 1 16</inkml:trace>
  <inkml:trace contextRef="#ctx0" brushRef="#br0" timeOffset="27768.869">21925 14429 0,'0'-18'31,"-17"18"47,-1 0 32,0 18-95,1-1 1,34-17 46,-17-17-46,0-1-16,0 0 16,0 1-1,-17 17-15,-1 0 16,0 0-16,1 17 15,-1 1 1,18 17-16,0-17 16,0 0-16,0-1 15,18 1 1,-1-18-16,1 0 16,0-18-16,-1 1 15,1-1-15,-18 0 16,0 1-1,0-1-15,0 0 16,-18 1-16,1 17 16,-1 0-1,18 17-15,0 1 16,0 0-16,-18-18 16,18 17-16,0 1 0,18 0 15,0-18 1,-1 0-1,-17-18 1,0 0-16,0 1 16,0-1-1,0 0 1,0 36 0</inkml:trace>
  <inkml:trace contextRef="#ctx0" brushRef="#br0" timeOffset="29225.302">21925 14376 0,'18'0'63,"-1"-18"-48,-17 0-15,0 1 16,-17-1 0,-1 18-1,1 0 1,-19 35-16,36-17 15,-17 0-15,17-1 0,0 1 16,0 0-16,17-1 16,1-17-1,0 0 1,-18-17 0,0-1-1,0 0 1,-18 18-16,18-17 15,-18 17 1,18 17 0,0 1-16,0 0 15,18-1 1,0-17 0,-18-17-16,17 17 15,-17-18 1,0 0-1,0 36 17,0 0-17,0-1-15,18-17 16,-1 0 0,-17-17-1,0-1 1,18 18-16,-18-18 15,-18 1-15,1-1 16,-1 36 0,18 35-1,0-36 1,0 1-16,18 17 16,17-35-1,-17-17 1,-1-1-16,-17 0 15,0 1-15,0-1 16,0 0-16,-17 1 0,17-1 16,-18 18-16,0-18 15,1 18-15,17 18 16,-18-18-16,18 18 0,-17 17 16,17-17-16,0-1 15,17 19-15,1-36 16,17 17-16,-17-17 15,-1 0 1,1-17-16,-18-19 16,18 19-16,-18-19 15,-18 19-15,18-1 0,-18-17 16,1 35 0,-1 0-16,0 17 15,18 19 1,0-19-16,18 19 15,-18-19-15,18 1 0,-1-18 16,1 0-16,-36 0 31,1-35-15,17 17-16,-18 0 16,18 1-16,-18-1 0,1 0 15,17 36 1,-18 35-1,18-18 1,18 1-16,-18 34 16,17-35-16,-17-17 15</inkml:trace>
  <inkml:trace contextRef="#ctx0" brushRef="#br2" timeOffset="53000.798">13406 6438 0,'0'-17'16,"-18"-1"15,18 0-15,-35 1-1,35-1-15,-18 18 0,0 0 16,-17 0-16,-18-18 16,36 18-16,-19 0 0,-52 0 15,53 18-15,-18-18 16,-35 0-16,35 0 16,-35 18-1,35-1-15,0 1 0,0 0 16,18 17-16,-18 0 0,-53 18 15,53-18-15,0 18 16,0-17-16,18-1 0,-36 53 16,36 18-1,17-53-15,1 53 16,17-36-16,17-17 16,19 0-16,-1 18 0,35 34 15,-17-52-15,71 53 16,-71-71-1,17 1-15,71 17 16,-52-36-16,-19-17 0,89 0 16,-89-17-16,19-1 15,-19 0-15,1-17 0,-1 0 16,54-53-16,-89 35 16,18 0-16,-18-18 0,-17 18 15,0-70 1,-18 52-16,-18-17 0,0 17 15,-70-87-15,-35 34 16,52 71-16,18 18 16,-17 0-16,-72-1 15,90 36-15,-54 0 16</inkml:trace>
  <inkml:trace contextRef="#ctx0" brushRef="#br2" timeOffset="57708.723">11765 5362 0,'0'0'0,"0"-17"31,71 17-16,-18-18 1,17 18-16,124-18 16,-88 1-16,18 17 0,-1-18 15,18 18-15,159-18 16,-124 18-16,-17-17 0,0 17 16,0 0-16,-18-18 0,106 0 15,-142 18-15,1-17 16,35 17-1,-52 0-15,-54 0 16</inkml:trace>
  <inkml:trace contextRef="#ctx0" brushRef="#br0" timeOffset="72447.023">25594 12806 0,'18'35'31,"-18"0"-31,35 71 16,-35-18-16,18 54 16,-18-72-16,17 36 15,1-71-15,-18 0 16,0-70 0,-18-53-1,18 17-15,-17 19 0,17-19 16,0-17-16,0-53 15,17 88-15,1 0 16,17 18-16,0 17 0,18 0 16,-17 18-16,17 53 15,-36-35 1,1 17-16,-18 53 0,0-52 16,-35 34-16,17-35 15,-17 1 1,-1-19-16,19 1 0,-36 0 15,35-1-15,-17-17 16,35 18 0,35 0-1,0-1 1,-17 18-16,35 18 16,-18-17-16,-17-19 0,0 1 15,17 17-15,-18-17 16,19-1-16,-19-17 15,1-17-15</inkml:trace>
  <inkml:trace contextRef="#ctx0" brushRef="#br0" timeOffset="72753.452">26123 13194 0,'0'18'15,"18"-1"-15,-1-17 16,1 0-16,0-17 16,-18-1-1,-18-17 1,0 35-16,1-18 0,-1 0 16,-17 18-16,-18 18 15,35 0-15,1-1 0,-1 1 16,0 17-16,18 18 15,18-18-15,17 1 16,-17-19-16,35 1 0,35 0 16,-35-1-16,35-17 15,-52 0 1,-1-17-16,-18 17 0</inkml:trace>
  <inkml:trace contextRef="#ctx0" brushRef="#br0" timeOffset="73069.56">26458 12806 0,'0'17'16,"0"1"-16,0 17 0,0 18 16,18 36-16,-18-37 15,0-16-15,18 52 16,-18-53-16,17 0 0,19 36 16,-19-53-1,18-1-15,18 1 16,-35 0-16,17-18 0,1 0 15,-19-18-15</inkml:trace>
  <inkml:trace contextRef="#ctx0" brushRef="#br0" timeOffset="73499.851">26864 12894 0,'0'-35'16,"-18"35"-1,18 17-15,-17 36 16,17 36 0,0-19-16,17 36 15,19 0-15,17-36 16,-18-52-16,18 0 15,17-36 1,-34 0-16,-19 1 0,36-36 16,-18-18-1,-35 18-15,0 18 16,0-18-16,-17-17 16,17 52-16,-18-17 0,18 17 15,-17 18-15,17 35 16,0 53-1,0-35-15,17 71 16,1-71-16,-18 0 16,35 17-16,-17-35 15,-1-17-15,-17 17 16</inkml:trace>
  <inkml:trace contextRef="#ctx0" brushRef="#br0" timeOffset="74409.776">25806 14252 0,'-18'0'16,"0"0"0,18-17-1,0-1-15,18-53 32,-18 18-17,0 18-15,0-35 16,18 52-16,-18-17 0,0 17 15,0 0-15,17 18 16,1 0-16,17 18 16,-17-18-16,35 18 15,-36-1-15,19-17 16,-19 0-16,1 0 16,-18 18-16,-18 0 15</inkml:trace>
  <inkml:trace contextRef="#ctx0" brushRef="#br0" timeOffset="75015.853">25947 13952 0,'17'0'16,"19"0"-16,-36 18 15,0 0 1,0-1-16,-18 1 16,-17-18-1,17 0-15,1 0 0,-1 18 16,0-18-16,-17 0 16,17 0-16,1 0 0,-1 0 15,36 17 1,17 1-1,-17-18-15,35 35 16,-18-17 0,-18 17-16,19 0 15,-19-17-15,1 0 0,0-1 16,-18 1-16,0 0 16</inkml:trace>
  <inkml:trace contextRef="#ctx0" brushRef="#br0" timeOffset="75349.186">26141 14199 0,'17'18'15,"19"-18"-15,-19 0 16,19-18-16,-19 1 15,1-19-15,-18 19 16,0-19 0,-18 19-16,1 17 0,-36-18 15,35 18-15,0 18 16,1-18-16,-1 17 0,1 1 16,17 0-16,0 35 15,17-18-15,36 0 16,-18-17-16,36 17 15,-36-17-15,18-18 16,-18 0-16,-17 0 16</inkml:trace>
  <inkml:trace contextRef="#ctx0" brushRef="#br0" timeOffset="76211.134">26582 14111 0,'0'-18'16,"-18"18"-1,1 36 1,-1-19-16,0 36 16,18-35-1,18 35-15,-18-35 16,53 17-16,-36-18 15,54-17-15,-36 0 16,18-17-16</inkml:trace>
  <inkml:trace contextRef="#ctx0" brushRef="#br0" timeOffset="76377.509">26723 14093 0,'18'18'31,"-1"-18"-31,1 0 0,-1 0 16,19 18-16,-19-36 15,1 0 1</inkml:trace>
  <inkml:trace contextRef="#ctx0" brushRef="#br0" timeOffset="76729.8">26758 13917 0,'0'0'0,"0"18"31,18 70 0,-18-53-31,0 71 16,0-71-16,0 18 0,0-17 15,17-1-15,-17 0 16,0 0-16,18 1 0,0-19 16,-1-17-1</inkml:trace>
  <inkml:trace contextRef="#ctx0" brushRef="#br0" timeOffset="76917.65">26970 14129 0,'0'35'16,"18"18"-1,-18-35-15,17-1 0,1 19 16,-1-19 0,1 1-16,0-18 15,-1-18 1</inkml:trace>
  <inkml:trace contextRef="#ctx0" brushRef="#br0" timeOffset="77543.551">27093 14129 0,'36'0'15,"-19"0"1,1 0-16,0-18 0,17 0 15,-35 1-15,17-1 16,1 1-16,-18-1 16,0 0-16,-18 1 0,1-36 15,17 35-15,-18 0 16,-17 1 0,17-1-16,1 18 15,-1 35-15,18 1 16,-18 34-16,18-17 15,18 0-15,0 35 16,-1-35-16,1 18 16,17-1-1,-35-52-15,18 0 16,-18-1-16,-18-34 16,1-19-1,17 1 1,-18 17-16,36-17 15,-18 18 1,17 17-16,1 0 16,-1 17-1,1 1-15,0-18 16,-1 17 0,-17 1-16,18 0 15,-18-1 1,0-34-1,0-1 1,0-17-16,18 0 16,-18-1-1,0 1-15,0 17 16,0 1-16,0-1 16,0 0-1,17 18 1</inkml:trace>
  <inkml:trace contextRef="#ctx0" brushRef="#br0" timeOffset="78086.135">27411 14411 0,'17'18'16,"19"-18"-1,-19 0-15,1-18 16,0 18-16,-18-18 16,0 1-1,-18 17 1,18 17-16,-18-17 16,18 18-16,0 0 15,0-1 1,18-17-1,0 0-15,-1 0 16,1 0-16,-18-17 0,18-1 16,-1 0-16,1-35 15,0 18-15,-1 0 16,1 0-16,-1-18 0,1-71 16,0 89-16,-18-18 15,0 18-15,0-1 0,-18 19 16,18-1-16,-18 36 15,18 35 1,-17-18 0,17 53-16,17-53 15,-17 1-15,18 17 0,17 35 16,18-35 0,-35-18-16,0-17 0,34-1 15,-34-17 1,0 0-16,-1-17 15,-17-1-15,-17 0 16,17 1 0</inkml:trace>
  <inkml:trace contextRef="#ctx0" brushRef="#br0" timeOffset="79237.105">27499 14340 0,'0'0'0,"18"-17"16,-1 17 0,-17-18-16,18 1 15,-18-1-15,0 0 16,0 1-1,-18 17 1,1 0-16,-1 0 16,0 0-16,1 0 15,-1 17-15,18 1 0,-18 17 16,36-17-16,-18 17 16,35-17-16,1-1 15,17 1-15,-36-18 16,36 18-1,-35-18-15,-1 0 16,1 0-16,-18-18 16</inkml:trace>
  <inkml:trace contextRef="#ctx0" brushRef="#br0" timeOffset="79610.627">28840 13864 0,'17'18'16,"-17"-1"0,0 19-16,0-1 0,0 18 15,0 35-15,0-35 16,0-18-16,0 1 0,53 34 15,-18-17 1,36-18 0,-18-35-16,-18 0 15,-17 0-15</inkml:trace>
  <inkml:trace contextRef="#ctx0" brushRef="#br0" timeOffset="79765.738">29228 14235 0,'0'35'0,"17"-17"16,-17-1-16,18 1 15,0-1-15,-1-17 16,1 0-16</inkml:trace>
  <inkml:trace contextRef="#ctx0" brushRef="#br0" timeOffset="79877.094">29245 13988 0,'0'-18'0,"18"18"31,0 0-31</inkml:trace>
  <inkml:trace contextRef="#ctx0" brushRef="#br0" timeOffset="80443.869">29369 14376 0,'0'-18'15,"17"-17"1,19 17 0,-1-17-1,-35 17-15,18 1 0,-1-1 16,1 18-16,-18-18 0,18 18 15,-18 18 1,0 0-16,-18-18 0,18 53 16,0-36-16,0 1 15,35 17-15,-17-17 16,17-18-16,-17 0 16,35 0-16,-36-18 15,19 0 1,-36 1-16,0-1 15,-18 18 1,0 18 15,18-1-15,0 1-16,0 0 16,18-1-16,17 19 15,-17-36 1,-1 17-1,1-17-15,0 0 16,-18-17 0,17-1-1,1 18 1,-18-18-16,18 1 0,-1 17 16,-17-18-1,18 18-15,-18-18 16,0 1-16,18-1 15,-1 1-15</inkml:trace>
  <inkml:trace contextRef="#ctx0" brushRef="#br0" timeOffset="81017.275">30939 13935 0,'-18'53'31,"0"0"-31,1-1 16,17 19-16,-18-18 0,18 18 15,0 17-15,18-35 16,-1-18-16,36 0 16,-17-17-16,16-18 0,54-35 15,-53 17 1,-18-17-16,36-54 16,-36 37-16,-17-19 0,-18 18 15,18-53-15,-36 71 16,0 0-16,1 17 0,-1 0 15,-17 18-15,17 36 16,0-1-16,1 18 0,-1 0 16,18 53-1,18-53-15,17 35 16,0-53-16,1 0 0,17 18 16</inkml:trace>
  <inkml:trace contextRef="#ctx0" brushRef="#br0" timeOffset="81339.949">31485 14411 0,'0'53'16,"0"-18"0,18-35-16,0 18 15,17-18 1,-17 0-16,-1-35 15,1 17-15,-18-17 0,35-1 16,-17-17 0,-1 36-16,1-1 15,0 1-15,-1 34 16,-17 1-16,18 35 16,-18-18-16,18 18 15,-18-35-15,17 17 16,1-18-16,-18 1 15,18-18-15,-18-18 16</inkml:trace>
  <inkml:trace contextRef="#ctx0" brushRef="#br0" timeOffset="81467.87">31873 14446 0,'0'0'0,"18"18"0,-18 0 16,18-1-1,-18 1-15,17-18 16</inkml:trace>
  <inkml:trace contextRef="#ctx0" brushRef="#br0" timeOffset="81750.015">32068 14376 0,'35'0'15,"53"-18"1,-53 18-16,36-18 16,-36 18-16,-17-17 15,-1 17-15,-34-18 16</inkml:trace>
  <inkml:trace contextRef="#ctx0" brushRef="#br0" timeOffset="81914.013">32191 14182 0,'0'53'0,"0"35"16,18-53-1,-1 0-15,36 36 16,18-36-16,-54-17 16,19-1-16,17 1 15,-36-18-15</inkml:trace>
  <inkml:trace contextRef="#ctx0" brushRef="#br2" timeOffset="90108.105">18415 10636 0,'18'-35'0,"-1"17"15,-17 36 16,0 53-15,0-36-16,0 88 16,18-52-16,0 88 15,-1-71-15,-17 106 16,18-88-16,-18 123 16,0-123-16,0 105 15,0-87-15,-18 105 16,18-123-16,0 0 15,0 88 1,0-88-16,18-18 0,-18 18 16,17-18-16,1 0 0,0 89 15,17-19 1,0 1-16,-17-88 16,0-1-16,-18 1 0,35 52 15,-17-70-15,-18 53 16,0-71-1,0 18-15,0-18 0,0 36 16,0 17 0,0-53-16,0 1 0,-18 17 15,0 35 1,18-53-16,-17 0 0,17 1 16,0-1-16,0 18 15,0-35-15,0 17 0,0-18 16,0 19-16,0-1 15,0-17-15,0-1 16,0 19 0,0-1-16,17-35 15,-17 17-15,18 1 16,0 0-16,-1-1 16,1-17-1,17 18 1,-17-18-16,35 0 15,-18 18-15,18-18 16,-18 17-16,53 1 16,-52 0-16,69-1 15,-52 1-15,0-18 0,71 17 16,17 1 0,-53 0-16,-17-18 15,87 35-15,19-17 16,-89-1-16,18 1 15,-18-18-15,124 35 16,-107-17-16,1-18 16,0 18-16,0-1 0,141 1 15,-124-18-15,124 17 16,-123 1 0,-1-18-16,124 18 15,-106-1-15,106-17 16,-106 18-16,124 0 15,-142-18-15,160 0 16,-160 17-16,159-17 16,-158 0-16,140 18 15,-140-18-15,-1 18 16,1-18-16,-1 17 0,1 1 16,-1-1-16,107 1 15,-125-18-15,19 18 0,-18-1 16,17-17-16,89 18 15,-106-18-15,-1 18 0,1-1 16,0-17-16,106 18 16,-124-18-16,18 18 15,88-18-15,-106 17 16,0-17-16,0 0 0,18 18 16,71-18-1,-89 17-15,106-17 16,-106 0-16,106 0 15,-88 0-15,88 0 16,-88 0-16,-18 18 0,124 0 16,17-1-1,-123-17-15,17 0 16,1 18-16,123-18 16,-106 0-16,-18 0 0,1 0 15,17 0-15,123 0 16,-122 0-16,-1 0 0,-18 0 15,1 0-15,123 0 16,-124 0-16,0 0 16,89 18-16,-106-18 15,88 17-15,-106 1 16,89-18-16,-89 0 16,88 0-1,-88 0-15,71 0 16,-88 0-16,52 0 15,-52 0-15,-18 0 0,-18 0 16,35-18-16,-52 1 16,0 17-16,-1-18 0,-17 0 15,0-17 1,0 17-16,-17-17 0,17 18 16,-18-19-16,0-52 15,1 53-15,17-18 0,0-18 16,0 18-16,0-105 15,0 69-15,0 1 16,0 0-16,0-18 0,0-105 16,0 105-16,-18-141 15,18 106 1,-17 0-16,-1-124 0,0 142 16,1-107-1,-1 107-15,-17-89 16,17 106-16,-17-105 15,17 105-15,1-18 0,-1 18 16,0 1-16,1-1 16,-1 0-16,-17 0 0,-36-70 15,53 88-15,-17 17 16,-35-70-16,34 88 16,1 0-16,0 18 0,-18-1 15,18 1-15,-71-18 16,71 36-16,-18-1 15,0 0-15,0 1 0,-53-36 16,53 35-16,-18 1 16,-70-19-16,53 19 15,18-1-15,-19 0 0,-87 1 16,70-1-16,-70 0 16,70 1-1,18-1-15,-124-17 16,106 17-16,0 1 0,1-1 15,-107-35-15,106 35 16,-123-17 0,105 17-16,1-17 0,-1 18 15,-17-1-15,-123-17 16,140 17-16,-17 0 0,0 1 16,18 17-16,-160-36 15,160 19-15,-1 17 0,-17-18 16,18 18-16,-124-35 15,123 35-15,1-18 16,-1 18-16,1-17 0,-124-1 16,124 0-16,-1 18 15,-123-35-15,124 35 16,-107-35 0,107 35-16,-106-18 15,105 1-15,-123 17 16,124-18-16,-124 18 15,123-18-15,-105 1 16,105 17-16,-105-18 16,106 0-16,-124 1 15,123 17-15,1 0 16,-18 0-16,-106 0 16,106 0-16,17 0 0,-17 17 15,18-17-15,-1 0 16,-17 0-16,18 0 0,-1 0 15,1 18-15,-19-18 0,-122 18 16,140-18-16,1 0 16,-124 17-16,124 1 15,-1-18-15,-123 18 16,141-1-16,-17-17 0,17 18 16,-123-1-1,105 1-15,-87 17 16,105-35-16,-71 18 15,89 0-15,-71-18 16,89 0-16,-54 17 16,89-17-16,-53 36 15</inkml:trace>
  <inkml:trace contextRef="#ctx0" brushRef="#br2" timeOffset="115414.858">25488 7020 0,'35'0'15,"-17"-17"-15,0 17 0,-1 0 0,19 17 16,-19 1-16,19 52 15,-19-34 1,36 87 0,-35-70-16,17 18 0,18 17 0,-18-18 15,18 1-15,0-18 16,0 17-16,53 19 16,-71-54-16,-17 0 0,17 1 15,-17-19 1</inkml:trace>
  <inkml:trace contextRef="#ctx0" brushRef="#br2" timeOffset="115785.307">25453 7585 0,'-18'17'15,"18"1"-15,-17-53 16,17 17 0,0-17-16,0-71 15,0 53-15,0-17 0,17-54 16,1-17-1,-18 88-15,0 0 16,18 18-16,-1-18 16,1 53-16,-1 18 15,1-1-15,53 54 16,-36-18-16,88 17 16,-70-52-16,71 17 15</inkml:trace>
  <inkml:trace contextRef="#ctx0" brushRef="#br1" timeOffset="142335.74">20549 14781 0,'0'18'62,"18"35"-46,-18-18-16,0 18 15,0 0-15,0 53 16,0-36-16,0 54 16,0-54-16,0 19 15,18-54-15,-18 0 0,17 1 16,1-19-1,0-17-15,-1 0 16,-17-17-16</inkml:trace>
  <inkml:trace contextRef="#ctx0" brushRef="#br1" timeOffset="142802.373">20249 15028 0,'18'0'47,"0"-35"-31,-18 0-16,17 0 15,1 17 1,-18-17-16,35-1 0,-35 19 15,18 17-15,-18-18 0,18 18 16,-1 0-16,1 0 16,-1 0-16,19 0 15,-19 0-15,1 0 16,17 18-16,1-18 16,-19 17-16,1 19 15,0-1-15,17 0 16,-18 0-16</inkml:trace>
  <inkml:trace contextRef="#ctx0" brushRef="#br1" timeOffset="155182.473">23495 16140 0,'0'-18'46,"-18"18"48,1 0-78,17 18-1,-18-18-15,0 17 0,1 1 0,-1 0 16,-17-1-16,17 1 16,-35 35-16,18-36 15,-18 36 1,18-17-16,0-1 0,-18 18 16,17-18-16,1 0 0,-18 18 15,18-18 1,0 18-16,-18 18 15,17-18-15,-16 17 16,16-34-16,-34 34 16,52-52-16,-35 35 15,18-18-15,0 18 16,-1-18-16,1 1 16,17-1-16,-17-18 15,0 36-15,0-17 16,-1-1-16,19-17 15,-36 35 1,17-1-16,19-16 16,-18-1-16,17-17 0,0 35 15,1-36 1,-1 1-16,0 17 0,18-17 16,-17 17-1,-1-35-15,18 18 16,-18-1-16,1-17 15,-1 18 1,1-18 15,17 18-15,-18-1 0,18 1-1,0-1-15,18-17 16</inkml:trace>
  <inkml:trace contextRef="#ctx0" brushRef="#br1" timeOffset="155971.168">19720 17992 0,'18'17'31,"0"-17"-15</inkml:trace>
  <inkml:trace contextRef="#ctx0" brushRef="#br1" timeOffset="156160.057">20020 17974 0,'18'0'0,"-1"0"16,19-18-1</inkml:trace>
  <inkml:trace contextRef="#ctx0" brushRef="#br1" timeOffset="156343.559">20338 18027 0,'17'18'15,"1"-18"1,0 17 0,-1-17-16</inkml:trace>
  <inkml:trace contextRef="#ctx0" brushRef="#br1" timeOffset="156520.785">20549 18045 0,'18'0'15,"0"-18"-15,-1 18 16,1 0 0,0 0-16</inkml:trace>
  <inkml:trace contextRef="#ctx0" brushRef="#br1" timeOffset="156648.4">20761 18062 0,'18'0'16,"-1"0"-16,1 0 16,0 0-16,-1 0 15</inkml:trace>
  <inkml:trace contextRef="#ctx0" brushRef="#br1" timeOffset="156799.503">21026 18027 0,'17'0'15,"18"0"1</inkml:trace>
  <inkml:trace contextRef="#ctx0" brushRef="#br1" timeOffset="156970.664">21343 17956 0,'18'0'16,"17"0"-1,-17 0 1,-1 0 0,1 0-16</inkml:trace>
  <inkml:trace contextRef="#ctx0" brushRef="#br1" timeOffset="157088.616">21643 17956 0,'18'0'16</inkml:trace>
  <inkml:trace contextRef="#ctx0" brushRef="#br1" timeOffset="157238.484">21802 17956 0,'17'0'16,"1"0"-1</inkml:trace>
  <inkml:trace contextRef="#ctx0" brushRef="#br1" timeOffset="159731.014">21837 18009 0,'-18'0'109,"1"0"-93,-1 18-1,0-18-15,1 0 16,-1 18 0,0-18-16,1 0 15,17 17 1,-18-17-1,1 0-15,-1 0 16,0 0 0,-17 18-1,17-18-15,-17 0 16,17 0-16,1 18 16,-1-18-16,1 0 15,-19 17 1,19 1-1,-1-18 17,-17 0-32,17 17 15,-17-17 1,17 0 0,1 18-16,-1-18 15,0 0-15,1 0 16,-1 0-1,0 0-15,1 18 16,-1-18 0,-17 0-16,17 0 15,0 0-15,1 0 16,-1 17-16,1-17 0,-1 0 0,0 18 16,1-18-1,-1 0-15,0 0 16,18 18-16,-35-18 15,17 0-15,1 0 16,-1 0-16,-17 0 16,17 17-16,-17-17 15,17 0 1,-17 18-16,17-18 16,1 0-16,-1 0 15,-17 18 1,17-18-16,1 0 15,-1 0-15,0 0 0,1 0 16,-1 0-16,0 0 0,-17 0 16,17 0-1,1 17-15,-1-17 0,1 18 16,-1-18-16,-17 17 0,17-17 16,-35 18-16,18-18 15,17 18-15,1-18 16,-19 0-16,19 17 0,-19-17 15,-17 0-15,36 18 16,-1-18-16,-35 0 16,36 0-16,-19 0 0,19 0 15,-1 0-15,-17 18 0,-18-18 16,35 17 0,-17-17-16,0 18 15,-18-18-15,17 18 16,-16-1-1,16-17-15,-17 18 16,36-18-16,-19 17 16,19-17-16,-1-17 15</inkml:trace>
  <inkml:trace contextRef="#ctx0" brushRef="#br1" timeOffset="160931.759">24589 17004 0,'0'-18'0</inkml:trace>
  <inkml:trace contextRef="#ctx0" brushRef="#br1" timeOffset="161145.039">24624 16810 0,'0'0'0,"18"-35"0,-1 17 15,-17-17-15,18 17 16,-18 0-16,17 18 16,-17 18-16,0 17 15,0 18-15,-17-17 0,17 69 16,0-52-16,-18 53 15,18-53-15,0 18 16,0-36-16,0-18 16,0 19-16,18-19 15,-1 1-15,19-18 0,34 18 16,-34-18-16,-1-18 16,0 0-16</inkml:trace>
  <inkml:trace contextRef="#ctx0" brushRef="#br1" timeOffset="161448.483">25012 17198 0,'18'-18'0,"17"1"15,-17-1-15,17 0 16,0-35-16,-17 53 15,-18-17-15,0-1 16,0 1-16,-18 17 0,0 0 16,-34 17-1,-1 18-15,17 1 16,1 17 0,35-18-16,0-17 0,0-1 0,71 18 15,-18-17-15,-18-18 16,53 0-1,-35-18-15,17-17 16</inkml:trace>
  <inkml:trace contextRef="#ctx0" brushRef="#br1" timeOffset="161765.38">25329 17163 0,'-52'35'15,"16"0"1,36-17-16,-17 35 15,17-36-15,17-17 16,19 18-16,-19-18 16,36 0-16,-53-18 15,35 1-15,-35-1 16,18-17-16,-18 17 16,18-35-1,-18 36-15,17 17 0,1 17 31,0 1-31,-1 17 16,1 0-16,-1-35 16,19 18-16,-19-18 15,1 0-15,-18-18 16,0 1 0</inkml:trace>
  <inkml:trace contextRef="#ctx0" brushRef="#br1" timeOffset="161959.851">25559 16722 0,'17'106'16,"-17"-54"-16,36 72 15,-19-1 1,1-70-16,0 18 0,-1-36 15,1 53 1,0-70-16,-1-18 0,1 0 0</inkml:trace>
  <inkml:trace contextRef="#ctx0" brushRef="#br1" timeOffset="162167.072">25718 17145 0,'-36'35'16,"1"18"-16,17-53 15,18 18-15,36 17 16,-19-35-16,1 18 16,0-18-16,34 17 15,-16-17-15,-19 0 0,1 0 16</inkml:trace>
  <inkml:trace contextRef="#ctx0" brushRef="#br1" timeOffset="162572.131">25929 17180 0,'0'18'0,"0"0"15,0 17 1,18-18-16,-1-17 0,19 18 15,-19-18-15,19 18 16,-19-18-16,36-36 16,-35 19-1,-1-1 1,1 18-16,0 0 16,-18 18-16,0-1 0,17 72 15,1-54-15,0 18 0,-1 70 16,-17-70-1,0-17-15,0-1 16,-17-18-16,17 19 0,-18-36 0,-35 0 16,35-18-1,1-17-15,-1 0 16,18-18-16,0-53 16,18 71-16,35-54 15,-36 54-15,19 17 0,34-17 16,-52 17-16,17 18 15,0-35 1</inkml:trace>
  <inkml:trace contextRef="#ctx0" brushRef="#br1" timeOffset="163195.687">27446 17268 0,'-18'0'0,"1"0"15,-18 0 1,17-17-16,0-18 0,1-54 16,17-16-1,0 52-15,0-18 16,17 1-16,19-54 16,-1 89-16,18-18 15,-18 35-15,0 1 0,36 34 16,-53 1-16,-1 52 15,-17-17-15,-35 36 16,17-54 0,-52 18-16,34-36 15,-34 19-15,52-36 16,1 17-16,34-17 16,1 18-16,17-18 0,36 18 15,-18-1 1,-18 1-16,53-18 15,-53 17-15,1-17 0</inkml:trace>
  <inkml:trace contextRef="#ctx0" brushRef="#br1" timeOffset="163506.444">27781 17074 0,'18'0'15,"35"0"1,-18-17-16,0 17 16,-17-18-1,0 1-15,-18-19 16,-36 36 0,19-17-16,-19 17 0,-16 17 15,34 1-15,0 0 16,18-1-16,-17 1 0,34 17 15,1-17-15,0-1 0,17 1 16,18 0-16,-18-18 0,18 17 16,35-17-1,-53-17-15,-17 17 0,17-18 16,-17 18-16,-18-18 16</inkml:trace>
  <inkml:trace contextRef="#ctx0" brushRef="#br1" timeOffset="163817.124">28293 16581 0,'0'35'16,"0"0"-16,17 36 15,-17-36-15,0 71 16,0-71-16,0 53 16,18-52-16,-18-1 0,18 18 15,-1-18 1,1-35-16,0 0 16,17 0-16,0 0 15,-17 0-15,35 0 16,-36 0-16,1 0 0,0 0 15</inkml:trace>
  <inkml:trace contextRef="#ctx0" brushRef="#br1" timeOffset="164278.088">28769 16739 0,'-18'18'16,"18"0"-16,18 17 16,-18 0-16,18 18 0,17 53 15,-17-53-15,17 35 16,-17-53-16,17-17 15,18 35 1,-36-36-16,19-17 0,17 0 16,-36-17-1,1-1-15,17-35 16,-17 18-16,-18 0 0,0-1 0,0-34 16,0 17-1,0 0-15,-18 18 0,0-18 16,1 18-16,-1 52 15,18 1-15,0 70 16,-17 18 0,34-71-16,1 18 15,-1 0-15,19 35 16,-19-53-16,19 18 16,-19-35-16,1 0 0</inkml:trace>
  <inkml:trace contextRef="#ctx0" brushRef="#br2" timeOffset="200677.556">23795 13141 0,'0'18'15,"0"-1"-15,0 19 0,0-19 0,18 71 16,-18-52 0,17-1-16,-17 18 0,18-18 15,-1 18-15,-17-18 0,18 1 16,-18-1-16,18 0 0,-18-17 16,0 17-16,0-17 15,0-1-15,-18-17 16,18 18-1</inkml:trace>
  <inkml:trace contextRef="#ctx0" brushRef="#br2" timeOffset="201123.292">23530 13476 0,'-17'0'0,"34"0"16,-17-18-1,18 1-15,17-36 16,-17 35-16,-1 1 0,-17-1 16,18-17-16,0-1 15,-18 19-15,17-18 16,1-1-16,-18 19 16,18-1-16,-1 0 0,1 1 15,0 17-15,-1 0 16,1 0-16,17 17 15,-17 1 1,-1 0-16,1-1 16,0 1-16,-1 0 0,19-1 15,-19 1 1</inkml:trace>
  <inkml:trace contextRef="#ctx0" brushRef="#br2" timeOffset="201784.871">23001 17057 0,'18'53'16,"-1"0"-16,1 35 16,0-18-16,17-17 15,0 71-15,-17-71 16,0 0-16,-1-18 0,18 18 16,-35-36-16,18-17 15</inkml:trace>
  <inkml:trace contextRef="#ctx0" brushRef="#br2" timeOffset="202120.235">22789 17515 0,'0'-17'16,"18"-1"-16,0 1 0,17-72 16,-17 54-16,17-71 15,-17 71 1,17-53-16,-35 70 16,17-17-16,1-18 15,0 18-15,-18 17 0,0 0 16,17 18-1,1 36 1,-18-19-16,18 1 0,17 17 16,0-17-1,-17-1-15,0 1 0,17 0 16</inkml:trace>
  <inkml:trace contextRef="#ctx0" brushRef="#br2" timeOffset="-188683.399">20832 13370 0,'0'18'93,"0"35"-93,0-18 16,0 53 0,0-35-16,0 35 15,0-52-15,0 52 16,0-53-16,0 36 16,0-36-16,0 0 15,0-17-15,0 0 16</inkml:trace>
  <inkml:trace contextRef="#ctx0" brushRef="#br2" timeOffset="-188378.462">20567 13899 0,'35'36'15,"-17"-1"-15,0 18 16,-1-35-16,-17 17 0,18 0 16,-1 0-16,1-17 15,0-18-15,-1 0 16,1 0-16,17 0 15,-17-18-15,52-35 16,-34 18-16,34-35 16,-52 34-16,17 1 0,-17 17 15,-1 1-15</inkml:trace>
  <inkml:trace contextRef="#ctx0" brushRef="#br2" timeOffset="-168931.36">25418 10989 0,'-18'0'16,"0"0"-16,1 0 16,-1 0-16,36 0 31,17 0-15,-17 0-16,52 18 15,-52-18-15,17 17 16,-17-17-16,-1 18 15,1 17-15,-18-17 16,-18 0-16,1 17 0,-19-18 16,-16 54-16,34-53 15,0-1-15,1 1 0,17 0 16,0-1 0,17 1-16,36-18 15,-35-18-15,35 18 16,-53-17-16,17-1 15</inkml:trace>
  <inkml:trace contextRef="#ctx0" brushRef="#br2" timeOffset="-168785.389">25312 11183 0,'53'0'16,"-36"0"-16,19 0 15,34 0-15,-35 0 16,1 0-16,-19 0 16</inkml:trace>
  <inkml:trace contextRef="#ctx0" brushRef="#br2" timeOffset="-168462.277">25770 10971 0,'18'18'0,"17"-18"16,1 0-16,17 18 16,-1-18-16,-16 0 15,-1 17-15,18 1 16,-18 0-16,-35-1 0,18 19 15,-18-19 1,-18 1-16,1-1 0,-19 1 16,-17 17-16,18-17 15,0 0-15,17-18 0,-17 17 16,17 1 0,18 0-1,18-18-15</inkml:trace>
  <inkml:trace contextRef="#ctx0" brushRef="#br2" timeOffset="-168157.503">26582 11095 0,'-35'35'0,"-36"36"15,53-1 1,18-17-16,18 0 16,53-18-1,-19-35-15,1 0 0,53-17 16,-53-19-16,53-16 16,-71 16-16,18-52 15,-53 53-15,-53-53 16,18 52-16,-71 1 15,53 35-15,-53 18 16,53-1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">21943 9172 0,'0'18'0,"0"88"16,17 17-1,-17-52-15,36 52 16,-19-52-16,19 35 15,-19-71-15,54 35 16,-36-52-16,18-18 16</inkml:trace>
  <inkml:trace contextRef="#ctx0" brushRef="#br0" timeOffset="668.552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">23689 9754 0,'18'0'15</inkml:trace>
  <inkml:trace contextRef="#ctx0" brushRef="#br0" timeOffset="2614.934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">25312 9437 0,'17'0'16,"1"0"-16,35 17 16,-35 1-1,-1-18 1</inkml:trace>
  <inkml:trace contextRef="#ctx0" brushRef="#br0" timeOffset="2886.907">25347 9631 0,'18'17'0,"35"1"16,-36-18 0,19 0-16,16 0 15</inkml:trace>
  <inkml:trace contextRef="#ctx0" brushRef="#br0" timeOffset="3476.74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">27252 8520 0,'18'0'16,"17"0"-16,0 0 15,-17 0-15,17 17 16,0 1-16,-17 17 16,-18-17-16,0 17 15,0-17-15,-18 35 16,18-36-16,-17 19 16,17-19-16,-18 1 15,36-1-15,-1-17 16,1 0-1,0-17 1,-18-18 0</inkml:trace>
  <inkml:trace contextRef="#ctx0" brushRef="#br0" timeOffset="3933.589">27287 8678 0,'18'0'15,"35"0"1,-18-17-16,36-1 15,-36 18-15,0 0 16</inkml:trace>
  <inkml:trace contextRef="#ctx0" brushRef="#br0" timeOffset="4183.125">27817 8961 0,'35'17'16,"-18"-17"-16,1 0 0,17 0 15,18 0-15,-35 0 16</inkml:trace>
  <inkml:trace contextRef="#ctx0" brushRef="#br0" timeOffset="4577.762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">28875 8573 0,'18'-18'16,"-1"18"0,1 0-16,-1-18 0,1 18 15,17 0-15</inkml:trace>
  <inkml:trace contextRef="#ctx0" brushRef="#br0" timeOffset="5156.262">29175 8431 0,'35'18'15,"-17"-18"1,-18 35-1,0-17-15,-18 17 16,0 18-16,1-35 16,17 17-16,17 18 15,1-35-15,0-1 0,-1 1 16,1 0-16,0-18 16,-1 17-16,18-17 15,-35-17-15,0-1 16,-17 0-16</inkml:trace>
  <inkml:trace contextRef="#ctx0" brushRef="#br0" timeOffset="5286.038">29157 8608 0,'53'17'16,"-18"-17"-16,18 0 0,18 18 16,-18-18-16,0 0 15,-53 18 1,-18-1-1</inkml:trace>
  <inkml:trace contextRef="#ctx0" brushRef="#br0" timeOffset="5712.132">26511 9419 0,'106'0'16,"159"-17"0,229 17-1,-318-18-15,36 18 0,229-18 16,-230 1-16,213-1 15,-230 0-15,-18-17 16,-53 35-16,54-35 16,-159 35-16</inkml:trace>
  <inkml:trace contextRef="#ctx0" brushRef="#br0" timeOffset="6134.779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">27287 9666 0,'53'-18'16,"35"1"-16,-35 34 15,-17 19 1,-36 17-1,-18 17-15,0-34 16,18-19-16,-17 36 16,17-35-16,0-1 15,17-17-15,-17-17 32,0-36-17,0 35-15</inkml:trace>
  <inkml:trace contextRef="#ctx0" brushRef="#br0" timeOffset="6507.169">27393 9754 0,'18'0'31,"35"18"-31,-18-18 16,18 0-16,-18 0 16,18-18-1</inkml:trace>
  <inkml:trace contextRef="#ctx0" brushRef="#br0" timeOffset="6696.61">27764 9913 0,'53'0'16,"-1"18"-16,19-36 15,-36 18-15,1-18 0,-1 18 0,-18-17 16,1-1-16,-18 1 16</inkml:trace>
  <inkml:trace contextRef="#ctx0" brushRef="#br0" timeOffset="6820.055">27940 9931 0,'18'70'15,"17"-17"1,-17-35-16,-1-1 0,1-17 16</inkml:trace>
  <inkml:trace contextRef="#ctx0" brushRef="#br0" timeOffset="7302.73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">2593 17463 0,'0'52'16,"0"19"-1,18 35 1,-1-53-16,1 70 15,35-17-15,-36-71 0,19 1 16,34 17 0,-34-53-16,-1 0 0,0 0 15,36-18-15,-54 0 16</inkml:trace>
  <inkml:trace contextRef="#ctx0" brushRef="#br0" timeOffset="13114.071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">5750 17586 0,'0'0'0,"18"0"0,0 0 0,34 18 16,-34-18-16,35 0 16,-35 0-1</inkml:trace>
  <inkml:trace contextRef="#ctx0" brushRef="#br0" timeOffset="14205.375">5821 17745 0,'17'17'15,"19"1"-15,17-36 16,-36 1-16,19 17 16,-1-18-16</inkml:trace>
  <inkml:trace contextRef="#ctx0" brushRef="#br0" timeOffset="14844.75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">7602 17498 0,'-17'0'16,"34"17"-16,-17 19 15,36-1-15,17 53 16,-1-53-16,19 36 16,-36-53-16,18 17 15,-17-35-15,16-18 16,-52 1-16</inkml:trace>
  <inkml:trace contextRef="#ctx0" brushRef="#br0" timeOffset="15963.12">7902 17604 0,'-53'70'15,"0"18"1,36-52-16,-36 34 15,53-35-15,-18 1 16,36-19-16,-1-17 0,54-35 16</inkml:trace>
  <inkml:trace contextRef="#ctx0" brushRef="#br0" timeOffset="16174.137">8326 17092 0,'-53'106'15,"0"70"1,53-123 0,0 106-16,17-88 15,1-19-15,53 54 16,-1-53-1,-35-53-15,1 18 0</inkml:trace>
  <inkml:trace contextRef="#ctx0" brushRef="#br0" timeOffset="16467.637">8661 17445 0,'0'88'15,"0"53"1,53-53 0,17-52-1,18-19 1,-52-34-16,34-1 0,-17-53 16,-35 54-1,-1-36-15,-17 18 0,-17-54 16,-1 54-16,-35-18 15,-17 18 1,52 17-16,0 18 0,1 0 16,-1 36-1,36-1-15</inkml:trace>
  <inkml:trace contextRef="#ctx0" brushRef="#br0" timeOffset="16619.925">9260 17745 0,'-17'53'0,"-1"0"15,-17 17 1</inkml:trace>
  <inkml:trace contextRef="#ctx0" brushRef="#br0" timeOffset="16964.857">9666 17463 0,'53'-18'0,"-35"18"16,35 0-16,-36 18 16,1-18-16,17 35 15,-35-18-15,0 19 16,0-1-16,-17 71 16,17-18-16,-18 35 15,18-105 1,18 0-16,-1-1 15,1-17-15,17-17 16,-17-1 0,-36-17-16</inkml:trace>
  <inkml:trace contextRef="#ctx0" brushRef="#br0" timeOffset="17096.198">9631 17762 0,'17'0'0,"36"0"15,0 0 1,36-17-16,-54-1 16,53 0-1,-53 1-15,-17 17 0</inkml:trace>
  <inkml:trace contextRef="#ctx0" brushRef="#br0" timeOffset="17329.896">9984 17145 0,'88'88'15,"-53"-35"-15,36 53 16,-1-18-16,-52-17 15,-1-18-15,1 17 0,-18 1 16,0 17-16,-18 53 16,-17-88-16</inkml:trace>
  <inkml:trace contextRef="#ctx0" brushRef="#br0" timeOffset="22294.986">20567 17515 0,'0'0'0,"0"-35"0,0 0 16,0 70 15,18 71-15,-1 53-16,1-71 15,0 53-15,-1-70 16,18 34-16,-17-69 16,0-1-16,17-17 15,0-1-15,1 1 0,16 0 16,-16-36-16,-1 18 15,0-18-15</inkml:trace>
  <inkml:trace contextRef="#ctx0" brushRef="#br0" timeOffset="22585.075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">21731 17551 0,'35'106'16,"-17"-36"-16,17 54 15,-17-54-15,17-17 0,1 88 16,-19-88-1,18 0-15,1 0 16,-19-35-16,19-1 16,-19-34-16</inkml:trace>
  <inkml:trace contextRef="#ctx0" brushRef="#br0" timeOffset="23253.954">22031 18027 0,'-18'35'15,"-17"-17"1,17 0-16,18-1 16,0 1-16,36-1 15,-19 1-15,19 0 0,-1-1 16,35 1-16,-34-18 16,-19 0-1</inkml:trace>
  <inkml:trace contextRef="#ctx0" brushRef="#br0" timeOffset="23619.228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">23989 17974 0,'18'0'16,"-1"-18"-16,1-17 15,-18 17 1,0 1 0,-18 17-1,1 0-15,-1 17 16,0 19-16,1 17 15,17-18-15,17 18 16,1-35-16,17-1 0,36 1 16,-36-18-1,0 0-15,53-35 16,-70-1-16,17 19 0</inkml:trace>
  <inkml:trace contextRef="#ctx0" brushRef="#br0" timeOffset="24852.601">24271 17445 0,'0'53'16,"35"88"0,-35-35-1,18-36-15,-18-17 16,18 0-16,17 35 15,18-35 1,-35-35-16,52 17 16,-52-35-16,52 18 15,-52-18-15,17 0 0,-17 0 16</inkml:trace>
  <inkml:trace contextRef="#ctx0" brushRef="#br0" timeOffset="25349.554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">26793 17745 0,'0'0'0,"18"0"15,35-18-15,-35 18 16,35-18-1,-36 18-15,1 18 0</inkml:trace>
  <inkml:trace contextRef="#ctx0" brushRef="#br0" timeOffset="27158.023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">28452 17903 0,'-36'36'16,"19"-19"-16,-1 1 0,-35 35 15,18 35 1,52-70 0,1-18-1</inkml:trace>
  <inkml:trace contextRef="#ctx0" brushRef="#br0" timeOffset="29052.654">28840 17410 0,'-18'17'15,"0"54"1,1-1-16,17 71 0,0-52 16,35 34-1,-17-70-15,-1 0 0,36 18 16,-18-54-16,18 1 15,-35-18-15</inkml:trace>
  <inkml:trace contextRef="#ctx0" brushRef="#br0" timeOffset="30470.457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">29528 18009 0,'0'18'16,"0"0"-16,0-1 31,17-17-31</inkml:trace>
  <inkml:trace contextRef="#ctx0" brushRef="#br0" timeOffset="30933.323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">29986 17780 0,'-18'35'16,"18"1"-16,18 16 15,-18-16-15,18-1 0,-1 36 16,1-36-16,0 18 16,-1-36-16,-17 1 15</inkml:trace>
  <inkml:trace contextRef="#ctx0" brushRef="#br0" timeOffset="31463.324">30215 17921 0,'36'0'15,"52"0"1,-70 0-16,17 0 16,18 18-16,-36-1 15,-17 1-15,-17 0 16,-1 17 0,0-17-16,1 17 0,17 0 15,0-17 1,17-1-16,19 1 15,-19-18-15,36 0 16,-35 0-16,0 0 0,-18-18 16,0 1-1</inkml:trace>
  <inkml:trace contextRef="#ctx0" brushRef="#br0" timeOffset="31592.237">30268 18062 0,'-17'0'16,"52"0"-16,18 0 15,0-17-15,-18 17 0,71-18 16,-71 18 0,36-18-16,-54 18 15</inkml:trace>
  <inkml:trace contextRef="#ctx0" brushRef="#br0" timeOffset="31778.385">30727 18027 0,'18'35'0,"-18"18"16,0-18-16,-18 1 16,0-1-16,18-17 0,-17-1 15,-1 1-15</inkml:trace>
  <inkml:trace contextRef="#ctx0" brushRef="#br0" timeOffset="32207.218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">29580 17233 0,'0'-17'16,"36"-54"-1,-19 18 1,1 0-16,17-17 0,-17-1 0,35-123 16,-18 88-1,-17-17-15,-1-1 16,19 1-16,-36-1 0,17-105 15,-17 123-15,18-17 16,-18 87-16,-18 19 16,1 34-1,-1 54-15</inkml:trace>
  <inkml:trace contextRef="#ctx0" brushRef="#br0" timeOffset="50629.891">29492 17216 0,'0'0'0,"18"17"31,0 18-15,-1-17-16,1 35 15,-1-35 1,-17-1-16,36 1 0,-36 0 16,17-18-16,1-18 0,35-35 15,-35 18 1,52-36-16,-35 36 16,-17 0-16,17-1 0</inkml:trace>
  <inkml:trace contextRef="#ctx0" brushRef="#br0" timeOffset="51275.855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">29722 14728 0,'-18'0'15,"18"18"1,-18-18-16,36 0 15</inkml:trace>
  <inkml:trace contextRef="#ctx0" brushRef="#br0" timeOffset="51725.73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">30321 14464 0,'0'-18'0,"0"36"31,0 52-15,0-17-16,0 0 0,0-17 0,18 69 16,0-52-1,-1 0-15,1-17 16,-1-36-16</inkml:trace>
  <inkml:trace contextRef="#ctx0" brushRef="#br0" timeOffset="52927.777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">30727 14728 0,'18'0'0,"70"-17"15,-53 17-15,36 0 16,-54 17 0,1-17-16</inkml:trace>
  <inkml:trace contextRef="#ctx0" brushRef="#br0" timeOffset="53661.48">31238 14852 0,'0'0'0,"0"18"0,0-1 16,0 19 0,-17-1-16,17-18 0,-18 36 15,18-35-15,-17 0 16,17-1-16</inkml:trace>
  <inkml:trace contextRef="#ctx0" brushRef="#br0" timeOffset="66902.945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">31556 14817 0,'35'17'16,"18"-17"-16,18 18 15,-36-18-15,0-18 0,36 18 16,-54 0-1</inkml:trace>
  <inkml:trace contextRef="#ctx0" brushRef="#br0" timeOffset="67252.126">32068 14323 0,'70'88'16,"-35"-35"-16,1 17 0,-19-17 0,1 18 15,-18 52 1,-35-17-16,-36 0 16,18-53-16</inkml:trace>
  <inkml:trace contextRef="#ctx0" brushRef="#br0" timeOffset="68170.722">29069 14129 0,'-35'0'16,"17"17"-16,-17 1 15,-1 53-15,19-18 16,-1-1-16,1 19 0,17 0 16,0 52-16,17-70 15,1 0-15,-1-18 0,1 18 16,17 0-1,-17-35-15</inkml:trace>
  <inkml:trace contextRef="#ctx0" brushRef="#br0" timeOffset="68826.812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">28469 14570 0,'0'0'0,"0"17"0,-35 36 16,0-17-1,17-1-15,0 18 16,18-18-16,18-17 0</inkml:trace>
  <inkml:trace contextRef="#ctx0" brushRef="#br0" timeOffset="69939.54">29880 13317 0,'0'18'0,"-17"35"16,-1 53 0,0-36-16,18 1 0,0-18 15,-17 53-15,17-36 16,0-52-16,0-1 15,0 1-15,-18-18 16</inkml:trace>
  <inkml:trace contextRef="#ctx0" brushRef="#br0" timeOffset="70161.113">29722 13670 0,'0'35'16,"0"-17"-16,0 35 0,0 35 15,0-53-15,17 1 16,1-1-16,-1 0 16,19-17-16,17 0 15,-18-18-15,0 0 0,18 0 16,-35-18-16,17 0 16,0-17-1,-17 17-15,0 1 0,-1-1 16,1 0-16,-18-17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06:23.40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 timeOffset="677.502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 timeOffset="1369.453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 timeOffset="12752.713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 timeOffset="13035.93">13106 6650 0,'0'-18'16,"17"1"0,1-1-16,0 0 0,17-17 15,-17 0-15,-1 17 16,18-17-16,-17 17 0,0-17 15,17 17-15,-17-17 16,-1 17-16,1 1 0,0-1 16,-18 0-16,0 36 47,-18 0-32,18-1-15</inkml:trace>
  <inkml:trace contextRef="#ctx0" brushRef="#br1" timeOffset="13642.492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 timeOffset="14392.089">13653 6403 0,'0'18'31,"0"34"-31,17-16 15,-17 34-15,0-17 16,0 0-16,18-18 0,-18 18 16,0 18-16,17-36 15,-17-17-15,0-1 0,18 1 16</inkml:trace>
  <inkml:trace contextRef="#ctx0" brushRef="#br1" timeOffset="14608.567">13635 6914 0,'35'36'0,"-17"-19"16,-1-17-1,19 0 1,-36-17-16,17 17 0,-17-18 15,0 0-15,0-17 16,0 0 0,0 17-16,0 1 0,0-19 15</inkml:trace>
  <inkml:trace contextRef="#ctx0" brushRef="#br1" timeOffset="14838.022">13582 6456 0,'0'-35'16,"0"17"-1,0 0 1,35 1 0,-17 17-1,17 0 1,-17-18-16,-1 18 15</inkml:trace>
  <inkml:trace contextRef="#ctx0" brushRef="#br1" timeOffset="15282.292">12912 7320 0,'17'0'16,"1"0"-16,17 0 16,1 0-16,-1 0 15,18 0-15,-18-17 16,18 17-16,-35-18 16,17 18-16</inkml:trace>
  <inkml:trace contextRef="#ctx0" brushRef="#br1" timeOffset="15470.724">13194 7214 0,'18'18'31,"-1"0"-31,18-1 16,-17 1-16,0 0 15,-1-18-15,-17 17 16,0 1-16,-17-1 15,-1-17-15,-17 18 16,17-18 0,1-18-16</inkml:trace>
  <inkml:trace contextRef="#ctx0" brushRef="#br1" timeOffset="16634.284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 timeOffset="33544.628">19332 8467 0,'18'0'0,"17"0"15,18 0-15,71 0 16,-36 0 0,18 0-16,123 17 0,-88-17 15,0 0-15,0 0 16,0 0-16,106 0 16,-141 0-16,18 0 15,-89-17-15,18 17 16</inkml:trace>
  <inkml:trace contextRef="#ctx0" brushRef="#br0" timeOffset="38716.449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 timeOffset="39084.383">3581 12100 0,'0'18'16,"17"-18"-16,1 0 0,88 18 16,-53-18-1,35 17-15,106-17 16,-88 0-16,17 0 0,124 0 16,-123 0-16,-18 0 15,88 0 1,-124 0-16,1-17 0,-18 17 15,-18 0-15,-18 0 0,1 0 16,0-18-16,-36 18 0</inkml:trace>
  <inkml:trace contextRef="#ctx0" brushRef="#br0" timeOffset="39685.263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 timeOffset="40186.329">4392 12559 0,'-18'18'16,"1"-18"0,34 0-1,19 0 1,-19 0-16,36 35 16,-35-18-16,0 19 15,-1-19-15,-17 19 16,0-19-16,0 19 15,0-19 1,0 18 0,18-17-16,-1 0 15,19 17 1,-19-35-16,1 18 0,35-1 16,-35-17-1,17 18-15,-53-18 31</inkml:trace>
  <inkml:trace contextRef="#ctx0" brushRef="#br0" timeOffset="40330.585">4445 12788 0,'53'0'15,"-18"-17"-15,36-1 16,-36 18-16,36 0 15,-36-18 1,-17 18-16</inkml:trace>
  <inkml:trace contextRef="#ctx0" brushRef="#br0" timeOffset="41182.824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 timeOffset="41476.658">6103 11553 0,'-35'0'0,"0"36"15,-1 52 1,19 18 0,17-36-16,-18 71 15,36 1 1,-1-90-16,1-16 0,52 34 15,-17-52 1,-17-18-16,17 0 0,-1-53 16,-16 35-1</inkml:trace>
  <inkml:trace contextRef="#ctx0" brushRef="#br0" timeOffset="41776.364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 timeOffset="41925.144">6315 12188 0,'17'-17'0,"54"-1"16,-36 1-16,18-1 15,-18 18-15,18 0 16,-35 0-16</inkml:trace>
  <inkml:trace contextRef="#ctx0" brushRef="#br0" timeOffset="42170.497">6562 11448 0,'35'70'16,"53"18"0,-53-35-16,54 53 15,-19 18 1,-35-54-16,-17-17 0,0 88 16,-18-17-1,-18-54-15,0-17 0,-17 0 16</inkml:trace>
  <inkml:trace contextRef="#ctx0" brushRef="#br0" timeOffset="43828.694">7920 11836 0,'-18'17'16,"1"-17"0,17 18-16,53-18 15,-18 0-15,53 0 16,-53 0-1,18-18-15,35 18 0,-52 0 16</inkml:trace>
  <inkml:trace contextRef="#ctx0" brushRef="#br0" timeOffset="43955.036">8043 12083 0,'53'17'0,"18"-17"15,-36 0-15,53 0 16</inkml:trace>
  <inkml:trace contextRef="#ctx0" brushRef="#br0" timeOffset="44501.078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 timeOffset="44729.497">9331 11359 0,'-18'0'16,"1"89"-1,-1-36-15,18 88 16,0 17-1,18-69-15,-18-19 0,35 54 16,18-36 0,-35-71-16,17 1 0</inkml:trace>
  <inkml:trace contextRef="#ctx0" brushRef="#br0" timeOffset="44983.614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 timeOffset="45334.902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 timeOffset="45830.815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 timeOffset="47377.127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 timeOffset="47582.161">12277 11307 0,'-36'-36'0,"-17"1"15,18 17-15,-18 54 16,36-1-16,-1 18 0,18 88 16,0-71-1,18 19-15,35 52 16,-18-71-16,18 19 15,-18-54-15,0 18 16,-35-36-16</inkml:trace>
  <inkml:trace contextRef="#ctx0" brushRef="#br0" timeOffset="47709.992">12188 11906 0,'71'-17'16,"17"-1"-1,-17 0-15,-54 18 16,19 0-16</inkml:trace>
  <inkml:trace contextRef="#ctx0" brushRef="#br0" timeOffset="48338.528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 timeOffset="48576.438">14111 11289 0,'-35'35'15,"0"53"1,17 71-16,18-88 16,0 17-16,0-18 15,18 1-15,-1-18 0,36 35 16,-18-70-16,36 17 15,-36-35-15,1-35 16</inkml:trace>
  <inkml:trace contextRef="#ctx0" brushRef="#br0" timeOffset="48721.904">14235 11800 0,'35'36'16,"18"-1"-16,-36 0 0,72 1 15,-54-19 1,35 1-16,-34-1 16,-19-17-16</inkml:trace>
  <inkml:trace contextRef="#ctx0" brushRef="#br0" timeOffset="48890.49">14499 11783 0,'-35'53'16,"0"35"0,-1 0-1,19-17-15,17-36 0,0-17 16,35-18 0</inkml:trace>
  <inkml:trace contextRef="#ctx0" brushRef="#br0" timeOffset="49110.719">14658 11377 0,'70'88'16,"1"18"-1,-36-53-15,18 71 16,-53-89-16,18 18 15,-18 0-15,-18-18 0,18 0 16,-35 18 0,17-35-16,1-1 0,-19-17 15,19 0-15</inkml:trace>
  <inkml:trace contextRef="#ctx0" brushRef="#br0" timeOffset="50424.798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 timeOffset="50567.444">16228 11800 0,'53'0'16,"-36"0"-16,19 0 15,52 0-15,-53 0 16,0 0-16,18 0 0,-17 0 15,-19 0-15</inkml:trace>
  <inkml:trace contextRef="#ctx0" brushRef="#br0" timeOffset="51126.036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 timeOffset="51274.471">17551 11889 0,'106'0'15,"-36"0"-15,71-36 16,-88 19-16,18-1 16,-1 0-16,-34 18 15</inkml:trace>
  <inkml:trace contextRef="#ctx0" brushRef="#br0" timeOffset="60683.974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 timeOffset="62581.024">6544 14041 0,'18'0'16,"35"-18"0,-18 18-1,18 0 1,-18 0-16,0 0 0,18 18 15,-35-18-15,0 0 16,-18 17-16</inkml:trace>
  <inkml:trace contextRef="#ctx0" brushRef="#br0" timeOffset="62708.841">6597 14235 0,'18'0'16,"-1"0"-16,36-18 15,-18 0-15,18 1 16,-35 17-16</inkml:trace>
  <inkml:trace contextRef="#ctx0" brushRef="#br0" timeOffset="64048.563">8731 13035 0,'-17'0'0,"17"-17"16,-18 17-16,0 17 16,18 18-16,0 1 0,0-1 15,0 71-15,18-53 16,0 53 0,-1-71-16,36 35 15,-35-34-15,17-1 16,-17-35-16</inkml:trace>
  <inkml:trace contextRef="#ctx0" brushRef="#br0" timeOffset="64338.075">7902 13688 0,'-35'0'0,"-18"17"16,53 1-16,18-18 15,-1 0 1,107 0-16,-54 0 16,124 0-16,-88 0 15,159-18-15,-124 18 16,159 0 0,-141 0-16,123 0 15,-141 0-15,0-17 16,-35 17-16,0 0 0,70 0 15,-123 0-15,0 0 16,-36 0-16</inkml:trace>
  <inkml:trace contextRef="#ctx0" brushRef="#br0" timeOffset="64705.228">8043 14129 0,'0'17'0,"0"54"16,0-36-16,18 71 16,-18-53-16,18 53 15,-18-53-15,17 17 16,1-34-16,0-19 15,-1-17 1,1-17-16</inkml:trace>
  <inkml:trace contextRef="#ctx0" brushRef="#br0" timeOffset="64854.884">8255 14340 0,'35'18'15,"1"-18"1,-19 0-16,18 0 0,18 0 16,-17 0-16,-19 0 15</inkml:trace>
  <inkml:trace contextRef="#ctx0" brushRef="#br0" timeOffset="65022.189">8326 14252 0,'0'106'15,"17"0"1,-17-53-16,18 17 0,-1-52 16,-17 0-1</inkml:trace>
  <inkml:trace contextRef="#ctx0" brushRef="#br0" timeOffset="65515.915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 timeOffset="66557.231">9402 14111 0,'17'0'31,"1"18"-15,35-18-1,-36 17-15,36-17 16,-35 0-16,0 0 0</inkml:trace>
  <inkml:trace contextRef="#ctx0" brushRef="#br0" timeOffset="66868.711">9754 13952 0,'53'0'0,"0"0"16,18 18 0,-18 0-1,-36-18-15,-17 35 16,0 0-16,-17-17 16,-19 17-16,19-17 15,-1 17-15,18-17 16,0-1-16,18 19 15,-1-36-15,36 17 16,-35-17-16,35 0 16,-36-17-1,-17-1-15</inkml:trace>
  <inkml:trace contextRef="#ctx0" brushRef="#br0" timeOffset="67013.174">9860 14076 0,'35'0'16,"-17"0"-16,17 0 0,36 0 15,-1 0 1,-52 0-16,17 17 16</inkml:trace>
  <inkml:trace contextRef="#ctx0" brushRef="#br0" timeOffset="68029.78">11007 13176 0,'0'-17'0,"0"-1"16,0 36 0,0-1-16,0 1 15,-18 17-15,18 0 0,-18 89 16,1-54-1,17 19-15,-36 105 0,36-71 16,0 106-16,0-140 16,36 87-1,-1-123-15,36 53 16,-18-71-16,35 0 16,-53-35-16,53-17 15</inkml:trace>
  <inkml:trace contextRef="#ctx0" brushRef="#br0" timeOffset="68286.655">11553 13335 0,'18'71'16,"0"52"-16,-1-52 0,-17 87 16,0-52-1,0-18-15,0 89 16,0-124-16,18 35 16,0-70-16,17-1 15,-17-17-15</inkml:trace>
  <inkml:trace contextRef="#ctx0" brushRef="#br0" timeOffset="68430.845">11871 13899 0,'53'18'16,"35"0"-1,-53-18-15,18 0 16,0-18-16,-18 18 0,1 0 0</inkml:trace>
  <inkml:trace contextRef="#ctx0" brushRef="#br0" timeOffset="68841.437">13264 13035 0,'0'35'16,"0"1"-1,18 17-15,-18 0 0,18 52 16,-1-34-16,19 35 15,-19-71-15,1 0 16,0 1-16,-1 17 16</inkml:trace>
  <inkml:trace contextRef="#ctx0" brushRef="#br0" timeOffset="69071.358">12912 13688 0,'-18'0'16,"71"0"-16,0-18 16,17 18-16,124-17 15,53 17 1,36-18-16,16 0 16,-140 1-16,106-19 15,-89 19 1,-105 17-1,-71 17-15,-36 1 0</inkml:trace>
  <inkml:trace contextRef="#ctx0" brushRef="#br0" timeOffset="69364.794">13106 14093 0,'17'89'16,"1"-1"-16,-18-35 15,18 35-15,-1 0 16,1-70-16,-18-1 16,18 1-16,-1-18 15,-17-18-15</inkml:trace>
  <inkml:trace contextRef="#ctx0" brushRef="#br0" timeOffset="69509.45">13282 14199 0,'53'18'16,"-18"17"-1,1-35-15,-19 0 0,36 0 16,-35 0-16</inkml:trace>
  <inkml:trace contextRef="#ctx0" brushRef="#br0" timeOffset="69665.881">13370 14093 0,'-17'71'16,"17"-36"-16,17 54 16,1-19-1,0-17-15,-18-18 0,17-17 0</inkml:trace>
  <inkml:trace contextRef="#ctx0" brushRef="#br0" timeOffset="70021.45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 timeOffset="70260.276">14005 14058 0,'36'-17'15,"-1"-1"1,18 18 0</inkml:trace>
  <inkml:trace contextRef="#ctx0" brushRef="#br0" timeOffset="70572.2">14305 13847 0,'35'0'15,"18"17"-15,0 1 16,-35-1-16,0-17 15,-18 18-15,17 0 16,-34 17-16,17-17 16,-18-1-16,-17 36 15,35-35-15,0 17 16,0-17-16,17 17 16,1-35-16,17 0 15,-17 0-15,17 0 16,-17 0-1,-18-18-15</inkml:trace>
  <inkml:trace contextRef="#ctx0" brushRef="#br0" timeOffset="70710.969">14358 14005 0,'35'0'16,"18"-17"-16,0 17 15,18-18 1,-36 0-16</inkml:trace>
  <inkml:trace contextRef="#ctx0" brushRef="#br0" timeOffset="71599.986">14870 12965 0,'0'-18'0,"0"0"15,17 18 1,19 0 0,-19 18-16,36 35 15,-18 0-15,1 0 16,34 88-16,-52-71 16,17 19-16,18 105 15,-35-89-15,-18 1 0,0 88 16,0-106-16,-18-17 15,-17 88 1,17-106-16,-17 17 0,0 1 16,17-36-16</inkml:trace>
  <inkml:trace contextRef="#ctx0" brushRef="#br0" timeOffset="80303.757">6738 15787 0,'18'0'31,"35"0"-15,-18 0-16,0-18 16,36 18-16,-36 0 15,36 0 1,-54 0-16,-17 18 15</inkml:trace>
  <inkml:trace contextRef="#ctx0" brushRef="#br0" timeOffset="80426.351">6756 16069 0,'70'18'0,"1"-1"15,17-17 1,-35 0-16</inkml:trace>
  <inkml:trace contextRef="#ctx0" brushRef="#br0" timeOffset="83139.623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 timeOffset="83419.29">8819 15363 0,'-35'0'15,"18"71"-15,17-36 16,0 18-16,0 0 0,0 71 16,0-54-16,17 54 15,1-89-15,17 53 16,-17-70-16,17 17 16,-17-35-16,35-18 15,-36-17 1</inkml:trace>
  <inkml:trace contextRef="#ctx0" brushRef="#br0" timeOffset="83740.412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 timeOffset="83892.756">9049 15875 0,'35'0'0,"-17"0"16,17 0-16,18 0 15,-35-18-15,-1 18 0,1 0 16,-1 0-16,1 0 16</inkml:trace>
  <inkml:trace contextRef="#ctx0" brushRef="#br0" timeOffset="84130.662">9208 15311 0,'35'35'16,"35"18"-1,19 35 1,-19 18-16,-35 0 15,-17-53-15,-18 52 16,-18-16 0,1-54-16,-19 35 15,19-52-15,-1 0 0,1-18 16</inkml:trace>
  <inkml:trace contextRef="#ctx0" brushRef="#br0" timeOffset="85080.911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 timeOffset="85580.517">11024 15416 0,'-17'53'16,"34"53"-16,-17-53 0,18 106 16,0 0-1,-1-107-15,-17 54 16,18-70-16,0 17 15,-18-36-15,35-17 16</inkml:trace>
  <inkml:trace contextRef="#ctx0" brushRef="#br0" timeOffset="85794.955">11395 15857 0,'0'18'15,"53"-18"-15,-18 18 16,0-18-16,0 0 0,54-18 16,-54 18-1,0 0-15,1-18 16</inkml:trace>
  <inkml:trace contextRef="#ctx0" brushRef="#br0" timeOffset="86528.258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 timeOffset="86788.985">12947 15222 0,'-18'0'15,"1"36"-15,-1 17 16,18 52-16,0-34 16,0 105-16,0-87 15,0-1-15,18 35 16,-1-70-16,36 0 16,-35-35-16,35-18 15,-36 0-15</inkml:trace>
  <inkml:trace contextRef="#ctx0" brushRef="#br0" timeOffset="87115.838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 timeOffset="87261.143">13194 15857 0,'35'-17'16,"0"17"-16,-17 0 0,17-18 15,1 18-15,-1 0 0,18 0 16,-36 0-16,1 0 16</inkml:trace>
  <inkml:trace contextRef="#ctx0" brushRef="#br0" timeOffset="87517.083">13564 15381 0,'18'71'16,"0"-18"-16,35 52 15,-36-52-15,1-17 0,-1 17 16,1-1-16,-18 37 16,0-54-16,0 35 15,0-52-15,-18 0 16,18-1-16,-17-17 0</inkml:trace>
  <inkml:trace contextRef="#ctx0" brushRef="#br0" timeOffset="88078.777">13741 15117 0,'0'-18'16,"0"0"0,17 18 15,1 36-16,0-19-15,-18 18 16,35 71-16,-17-53 16,-1 18-16,36 70 15,-35-71-15,-1 19 0,19 52 16,-19-71 0,-17 71-16,-17-17 15,-1-71-15,-35 70 16,18-70-16,17-18 15,1-17-15,-36 17 16</inkml:trace>
  <inkml:trace contextRef="#ctx0" brushRef="#br0" timeOffset="109756.031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 timeOffset="109929.653">21855 11589 0,'53'-18'16,"17"0"0,1 18-1,-18 0 1,-18-17-16,-18 17 0</inkml:trace>
  <inkml:trace contextRef="#ctx0" brushRef="#br0" timeOffset="110186.037">22525 11518 0,'18'0'16,"17"0"0,18-17-1,-18 17 1,-35 17-16</inkml:trace>
  <inkml:trace contextRef="#ctx0" brushRef="#br0" timeOffset="110301.603">22507 11624 0,'36'0'16,"-19"0"-16,18 0 0,18 0 15,-17 0 1,-1 0-16,0 0 0</inkml:trace>
  <inkml:trace contextRef="#ctx0" brushRef="#br0" timeOffset="110623.596">23107 11377 0,'0'18'15,"0"35"1,18 0-1,-1-18-15,1 35 16,0-34-16,-18-1 16,17-17-1,1-1-15,-1 1 0</inkml:trace>
  <inkml:trace contextRef="#ctx0" brushRef="#br0" timeOffset="110918.004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 timeOffset="112015.017">24042 11765 0,'-18'0'63,"1"0"-47</inkml:trace>
  <inkml:trace contextRef="#ctx0" brushRef="#br0" timeOffset="113582.448">15928 9701 0,'18'0'0,"-18"-17"16,0 34 31,0 1-32,0 17-15,0-17 16,0 53-16,0-36 16,35 71-1,-18-53 1,1-18-16,-18-18 0,18 19 15,-18-19 1</inkml:trace>
  <inkml:trace contextRef="#ctx0" brushRef="#br0" timeOffset="113927.361">15681 9984 0,'0'-18'16,"18"-17"0,-1-1-16,1 19 0,35-54 15,-36 36 1,1 17-16,17-35 15,-35 36-15,18-1 16,0 0-16,-1 1 16,1 17-16,17 17 15,-17 1-15,35 17 16,-18-17 0,-17 0-16,-1-1 0,19 1 15,-1-18 1</inkml:trace>
  <inkml:trace contextRef="#ctx0" brushRef="#br0" timeOffset="115879.354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 timeOffset="116117.795">25541 11183 0,'18'-18'15,"-18"1"1,-18 70 0,18-18-1,-18 18-15,18 53 16,0-36-16,0-17 0,0 35 15,18-35 1,35-17-16,-35-19 16,-1 1-16,19-18 0,-1 0 15,-17 0-15</inkml:trace>
  <inkml:trace contextRef="#ctx0" brushRef="#br0" timeOffset="116419.18">25753 11307 0,'35'0'15,"-17"17"-15,35 1 16,0-1 0,-36-17-16,1 18 15,-18 0-15,0-1 0,0 1 16,0 0-16,-18-1 0,1 36 15,17-35-15,-18-1 16,18 1-16,0 0 16,18-1-16,17-17 15,-18 0-15,19 0 16,-19 0-16,-34 0 31,-1 0-15</inkml:trace>
  <inkml:trace contextRef="#ctx0" brushRef="#br0" timeOffset="116541.102">25770 11571 0,'-17'0'16,"70"0"-1,17-18 1,-17 18-16,18-17 16,-36 17-16,18-18 15,-35 1-15</inkml:trace>
  <inkml:trace contextRef="#ctx0" brushRef="#br0" timeOffset="116762.849">26123 11113 0,'0'35'0,"18"0"16,-1 18-16,1-18 0,0 18 15,-1-18-15,-17 18 16,0 0-16,0 35 16,-17-52-16,17-19 0,-18 36 15,0-35-15,1-18 16</inkml:trace>
  <inkml:trace contextRef="#ctx0" brushRef="#br0" timeOffset="117270.739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 timeOffset="117652.341">26564 11624 0,'18'-18'16,"-1"1"15,-17-1-31,0 0 0,18 18 31,0 18-15,-1-18-1,1 18-15,0-1 16,-1-17-16,1 18 16,0-18-16,-1 18 15,1-18-15,-18-18 31,17 0-31,1 1 16,0-1 0,-18 0-16,17 18 0,-17-17 15,18 17 1,-18 17 0</inkml:trace>
  <inkml:trace contextRef="#ctx0" brushRef="#br0" timeOffset="117921.103">27129 11095 0,'0'88'16,"17"18"-16,-17-71 0,18 71 15,-18-53-15,18 17 16,-1-34 0,1 17-16,-18-18 15,17 0-15</inkml:trace>
  <inkml:trace contextRef="#ctx0" brushRef="#br0" timeOffset="120400.001">14817 15822 0,'35'0'15,"36"0"1,-36 0-16,18 0 16,0 0-16,17 0 0,54 0 15,-71-18-15,-1 18 16,37-17 0,-72 17-16,1-18 0,0 18 15</inkml:trace>
  <inkml:trace contextRef="#ctx0" brushRef="#br0" timeOffset="120556.704">14923 15593 0,'-36'17'15</inkml:trace>
  <inkml:trace contextRef="#ctx0" brushRef="#br0" timeOffset="120672.881">14817 15681 0,'-36'18'16,"-34"52"-16,35-35 16,176-158-16,-318 264 0,160-106 0,-1 36 15,18-53-15,71 52 16,-36-52 0,18-1-16,70 19 0,-70-36 15,0 17-15,0-17 16,-18 0-16</inkml:trace>
  <inkml:trace contextRef="#ctx0" brushRef="#br0" timeOffset="121729.312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 timeOffset="122104.266">22807 12982 0,'-18'0'16,"18"-17"-16,53 17 15,-35-18-15,70 18 16,18 0 0,35 0-1,0 0-15,-70 0 0,70 0 16,-53 18-1,-35-18-15,0 17 16,-35-17-16,-36 0 16</inkml:trace>
  <inkml:trace contextRef="#ctx0" brushRef="#br0" timeOffset="123064.137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 timeOffset="123452.681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 timeOffset="123915.928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 timeOffset="124150.454">24430 12612 0,'-18'17'16,"18"1"-16,-17 0 0,17 52 15,0-17-15,-18 35 16,18-35-16,18 0 16,-18-17-16,17-1 0,36 18 15,-35-36 1,-1-17-16,1 0 0,17 0 16,-17-17-1</inkml:trace>
  <inkml:trace contextRef="#ctx0" brushRef="#br0" timeOffset="124377.072">24571 12876 0,'18'-17'0,"17"17"15,-17 0 1,-1 17-16,-17 1 0,18 17 16,-1 1-1,-17-1 1,0 0-1,0-17-15,0 17 16,18-35 0,-36-18 15,1 18-31</inkml:trace>
  <inkml:trace contextRef="#ctx0" brushRef="#br0" timeOffset="124499.616">24606 13035 0,'0'-17'15,"18"17"-15,17 0 16,-17-18-16,35 18 16,-36 0-16,1-18 15,0 18-15</inkml:trace>
  <inkml:trace contextRef="#ctx0" brushRef="#br0" timeOffset="124703.515">24836 12682 0,'17'89'0,"1"-54"16,17 71-16,-17-71 16,-18 18-16,0 35 15,0-53-15,-18 18 16,0-35-16,1 17 15,-1-35-15,-17 18 16</inkml:trace>
  <inkml:trace contextRef="#ctx0" brushRef="#br0" timeOffset="125332.601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 timeOffset="125685.051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 timeOffset="140120.601">26529 12577 0,'0'-18'31,"0"36"0,0-1-15,0 18-16,0 18 16,0 0-16,0 35 15,0-35-15,18 53 16,-18-53-1,17 18-15,1-36 16,-1 18-16,1-53 16,-18-18 15</inkml:trace>
  <inkml:trace contextRef="#ctx0" brushRef="#br0" timeOffset="142245.204">27252 12418 0,'0'-18'0,"0"1"16,0 34 15,-18 18-15,18 18-16,0 53 15,0-35-15,-17-1 0,17 71 16,0-17-1,0-71-15,17 0 16,19 17-16,-1 1 16,-17-54-16,-1-17 15,19 18 1</inkml:trace>
  <inkml:trace contextRef="#ctx0" brushRef="#br0" timeOffset="142705.971">27693 12559 0,'0'35'15,"0"-17"-15,0 17 16,18 0-16,-18 54 16,0-54-16,0 18 15,0 0-15,0-18 0,0 0 16,17 18-16,-17-18 15,18-35-15,-18 18 16,18-18-16</inkml:trace>
  <inkml:trace contextRef="#ctx0" brushRef="#br0" timeOffset="142929.543">28046 12929 0,'53'0'0,"-36"0"16,36 0-1,-17 0-15,17 0 16,-18 0-16,-35-17 0</inkml:trace>
  <inkml:trace contextRef="#ctx0" brushRef="#br0" timeOffset="143219.962">28557 12823 0,'0'36'16,"0"17"-1,0-18-15,0 18 16,18-35-16,-18 17 15,0-18-15,18 1 0,-18 0 16,17-18 0</inkml:trace>
  <inkml:trace contextRef="#ctx0" brushRef="#br0" timeOffset="143462.6">28751 12453 0,'53'53'16,"18"35"0,-53-35-16,34 53 15,-34-53-15,0 17 0,-1 54 16,-17-54-16,-35 54 15,35-89-15,-35 18 16,17-35-16,1-1 0</inkml:trace>
  <inkml:trace contextRef="#ctx0" brushRef="#br0" timeOffset="144271.241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 timeOffset="144680.948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 timeOffset="145057.875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 timeOffset="149141.083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 timeOffset="151721.085">22049 14393 0,'17'0'0,"54"18"15,-54-18-15,36 35 16,-35-17-16,0 17 16,-18 0-16,-18 18 15,0-17-15,-17 34 16,17-35 0,1 18-16,-1-17 15,18 17 1,18-36-16,-1 19 0,1-36 15,17 17 1,-17-17-16,0 0 16</inkml:trace>
  <inkml:trace contextRef="#ctx0" brushRef="#br0" timeOffset="151871.95">22066 14693 0,'88'0'16,"1"-17"0,-1-1-1,-18 0-15,-52 18 16</inkml:trace>
  <inkml:trace contextRef="#ctx0" brushRef="#br0" timeOffset="152146.533">22578 14552 0,'17'0'16,"36"18"-1,18-36 1,-36 18-16,-17 0 0,-1 0 16,1 0-16</inkml:trace>
  <inkml:trace contextRef="#ctx0" brushRef="#br0" timeOffset="152282.302">22595 14834 0,'53'0'16,"-17"0"0,34-35-16,-52 35 15,-1-18-15</inkml:trace>
  <inkml:trace contextRef="#ctx0" brushRef="#br0" timeOffset="152733.24">23107 14623 0,'18'0'31,"35"0"-16,-18 0-15,18-18 16,-36 18-16,36-18 16,-35 18-16,0 0 15</inkml:trace>
  <inkml:trace contextRef="#ctx0" brushRef="#br0" timeOffset="153695.151">23777 14393 0,'0'-17'0,"0"-19"15,0 19 1,0 52 15,0 36-15,0-18 0,0-1-16,0 37 15,0-36-15,0-18 0,18 35 16,0-34-1,-1-36-15,-17 17 0</inkml:trace>
  <inkml:trace contextRef="#ctx0" brushRef="#br0" timeOffset="153995.031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 timeOffset="155258.177">8555 9878 0,'0'17'15,"0"19"-15,0-1 16,18 36-16,-18-36 15,0 53-15,0-53 16,17 1-16,-17 16 16,18-34-16,-18 17 15,0-52 1</inkml:trace>
  <inkml:trace contextRef="#ctx0" brushRef="#br0" timeOffset="155618.891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 timeOffset="156932.315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 timeOffset="157159.737">26106 14252 0,'0'18'16,"-18"0"-16,18-1 15,-18 71-15,18-35 16,0 53-16,0-53 16,0 0-16,18-18 0,0 18 15,-1-35-15,1 17 16,17-17-16,-17-1 0,-1 1 16,36-18-16,-35 0 15,0 0-15</inkml:trace>
  <inkml:trace contextRef="#ctx0" brushRef="#br0" timeOffset="157432.449">26282 14411 0,'35'-18'16,"-17"18"-16,35 0 15,0 36-15,-36-19 16,1 19-16,0-19 0,-18 54 15,0-54 1,0 19-16,0-1 16,-18-17-16,18 17 15,0-18-15,18 1 0,-1 0 16,1-1-16,0-17 16,-1 0-16,18-17 15,-35-1-15,-17 0 16,-18 1-16</inkml:trace>
  <inkml:trace contextRef="#ctx0" brushRef="#br0" timeOffset="157561.842">26300 14658 0,'17'0'15,"1"0"-15,35 0 16,-18 0-16,18-18 16,-18 18-16,18 0 0,-18-17 15,1 17-15,-19-18 16,19 0-16,-19 18 15</inkml:trace>
  <inkml:trace contextRef="#ctx0" brushRef="#br0" timeOffset="157767.62">26652 14182 0,'36'0'16,"17"17"-16,-1 54 15,-34-36-15,35 71 16,-35 0 0,-18-53-16,0 35 15,-18-53-15,18-17 0,-18 17 16,1-35 0</inkml:trace>
  <inkml:trace contextRef="#ctx0" brushRef="#br0" timeOffset="158205.036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 timeOffset="158549.835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 timeOffset="159256.783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 timeOffset="160796.224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 timeOffset="161003.04">22807 15769 0,'71'0'16,"-18"0"-1,17-17-15,107-1 16,-89 0-16,18 18 16,-18-17-16,0-1 0,71 18 15,-106-18-15,-18 18 16,0 0-16</inkml:trace>
  <inkml:trace contextRef="#ctx0" brushRef="#br0" timeOffset="161458.641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 timeOffset="161709.18">23372 15963 0,'0'-17'0,"17"-1"15,1 18-15,35 0 16,-18 0 0,-17 18-16,-1-1 0,-17 1 15,0-1-15,0 19 16,0-19-16,0 1 16,0 17-16,-17-17 15,17 0-15,0-1 0,17-17 16,-34 0 15</inkml:trace>
  <inkml:trace contextRef="#ctx0" brushRef="#br0" timeOffset="161820.561">23407 16122 0,'17'0'16,"1"0"-1,0-18-15,17 18 0,0 0 16,1-17-16,-1 17 15,0 0-15,18 0 0,-35-18 16</inkml:trace>
  <inkml:trace contextRef="#ctx0" brushRef="#br0" timeOffset="162282.271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 timeOffset="162449.35">24359 15487 0,'0'18'0,"18"17"16,-18-17-16,0 52 16,0-35-16,18 36 15,-18-36-15,17 18 16,1-18-16,0-17 15,-1-18 1</inkml:trace>
  <inkml:trace contextRef="#ctx0" brushRef="#br0" timeOffset="162704.292">24500 15699 0,'53'-18'16,"-17"18"-16,-19 0 15,1 0-15,17 18 16,-17-1-16,-18 19 16,0-19-16,-18 18 15,18-17-15,0 17 16,0-17-16,18 0 16,-1-1-1,1-17-15,0 0 16,-36 0 15</inkml:trace>
  <inkml:trace contextRef="#ctx0" brushRef="#br0" timeOffset="162772.666">24642 15857 0,'0'-17'16</inkml:trace>
  <inkml:trace contextRef="#ctx0" brushRef="#br0" timeOffset="162970.966">24747 15505 0,'36'70'16,"17"1"-1,-36-36-15,18 36 16,-17-1-16,0-35 15,-18-17-15,0 17 0,-36-17 16,19 0-16,-1-18 16</inkml:trace>
  <inkml:trace contextRef="#ctx0" brushRef="#br0" timeOffset="163590.328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 timeOffset="163940.177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 timeOffset="165528.577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 timeOffset="166030.475">27570 15804 0,'-18'0'15,"18"18"-15,18 0 16,-1-18 0,1 17-1,0-17-15,-1-17 16,1 17-16,-18-18 16,-18 0-16,1 18 15</inkml:trace>
  <inkml:trace contextRef="#ctx0" brushRef="#br0" timeOffset="166420.188">28081 15328 0,'0'-17'0,"0"34"15,-18 1 1,1 52-16,17-34 0,-18 17 16,18 70-16,0-70 15,18 18-15,-18-36 0,35 53 16,-17-35-16,35 0 16,-36-36-1,19 19-15,-19-36 16</inkml:trace>
  <inkml:trace contextRef="#ctx0" brushRef="#br0" timeOffset="166664.552">28434 15505 0,'0'88'16,"0"0"-1,18-35-15,-1 17 16,1-34-16,-1-19 16,-17 1-16,18 0 0,0-18 15</inkml:trace>
  <inkml:trace contextRef="#ctx0" brushRef="#br0" timeOffset="166810.435">28716 15716 0,'0'-17'0,"35"17"16,-17 0-1,17-18 1,-17 18-16,0 0 15</inkml:trace>
  <inkml:trace contextRef="#ctx0" brushRef="#br0" timeOffset="167131.792">29122 15610 0,'-18'18'0,"-17"35"15,35-18-15,0 36 16,18-54-16,17 36 16,-18-35-16,54 0 15,-53-18-15,-1 0 16,19 0-16,-19-18 15,-17 0-15,-17-17 16,17 0-16,-53-18 16,35 35-16,-17-17 15,17 17 1,-17-17-16</inkml:trace>
  <inkml:trace contextRef="#ctx0" brushRef="#br0" timeOffset="167354.236">29298 15399 0,'53'17'16,"0"19"0,0 52-16,-35-35 15,35 35-15,-36-35 16,-17 0-16,18-18 0,-18 36 15,-18-36-15,-35 18 16,18-36-16,-36 19 16,36-19-16</inkml:trace>
  <inkml:trace contextRef="#ctx0" brushRef="#br0" timeOffset="167965.521">30163 15734 0,'17'-18'15,"18"1"17,1-1-17,-19 0-15,1 18 0,0-17 16,-18-1-16,17 0 0,1 18 0,-36 18 47,18 0-32,0-1-15,0 1 16,18-18-16,35 0 16,-36 0-16,1-18 15,35 1 1,-35-1-16,-1 0 0,-17 1 15,0-1 1,-35 36 0</inkml:trace>
  <inkml:trace contextRef="#ctx0" brushRef="#br0" timeOffset="168286.824">30233 15857 0,'18'0'16,"-1"0"0,19-17-1,-1-1-15,0 18 0,18-18 16,-35 1-16,-1 17 16,1 0-16,0 0 15,-18 17 1,-18 1-16,18 0 15,0-1 1,18-17 0,-1 0-1,1 0-15,0-17 16,-1 17-16,1-18 16,-1 18-16,19-18 15</inkml:trace>
  <inkml:trace contextRef="#ctx0" brushRef="#br0" timeOffset="168599.679">31115 15487 0,'0'35'15,"0"1"-15,0 34 16,18-35-16,-1 1 16,1-19-16,35 36 15,-18-53-15,0 0 0,18 0 16,-17-17-16,-1-19 16,-35 1-1,18 0-15,-18-1 0,-36-34 16,19 35-16,-36-36 15,17 53-15,-34-35 16,17 36-16,-35-1 31</inkml:trace>
  <inkml:trace contextRef="#ctx0" brushRef="#br0" timeOffset="169777.732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 timeOffset="171418.78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 timeOffset="171590.074">21960 17039 0,'18'0'0,"0"0"0,35-17 16,-36 17-16,19 0 15,-1-18-15,0 0 16,18 1 0</inkml:trace>
  <inkml:trace contextRef="#ctx0" brushRef="#br0" timeOffset="171846.48">22437 17022 0,'17'0'16,"19"0"-16,17 0 15,17-18-15,-35 18 16,-17 0-16,0 0 0,-1 0 16</inkml:trace>
  <inkml:trace contextRef="#ctx0" brushRef="#br0" timeOffset="171968.541">22472 17163 0,'35'0'15,"89"-36"1,-54 19 0</inkml:trace>
  <inkml:trace contextRef="#ctx0" brushRef="#br0" timeOffset="173076.315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 timeOffset="175049.9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 timeOffset="175367.13">26476 16492 0,'-18'0'16,"18"18"-16,-17 35 15,17 0 1,0-18-16,-18 89 0,18-71 15,0 35-15,18-35 16,35-18 0,-36-17-16,19-1 15,-1-17-15,-18 0 0,19 0 0</inkml:trace>
  <inkml:trace contextRef="#ctx0" brushRef="#br0" timeOffset="175652.402">26599 16704 0,'18'0'0,"0"18"15,17-1 1,-17 1-16,17 17 16,-35-17-16,0 0 15,18-1-15,-18 1 16,-18 17-16,0-17 15,18-1 1,0 1-16,18-18 16,0 0-16,-1 0 15,1 0-15,-1 0 16,1 0-16,-36 0 31</inkml:trace>
  <inkml:trace contextRef="#ctx0" brushRef="#br0" timeOffset="175784.144">26635 16933 0,'17'-17'16,"1"-1"-16,35 0 15,-35 1-15,52-1 16,-35 1 0,-17 17-16,0-18 0,-1 18 15</inkml:trace>
  <inkml:trace contextRef="#ctx0" brushRef="#br0" timeOffset="175996.415">26917 16492 0,'35'36'16,"-17"-19"-16,0 19 15,17 34 1,-35-17-16,17 0 0,-17 0 15,0-18-15,0 53 16,-17-70-16,-1 17 0,18-17 16,-17 0-16,-1-18 15</inkml:trace>
  <inkml:trace contextRef="#ctx0" brushRef="#br0" timeOffset="176529.227">27305 16739 0,'18'0'31,"17"0"-31,0 0 16,0 0-16,1 0 16,-19-17-16,1 17 0</inkml:trace>
  <inkml:trace contextRef="#ctx0" brushRef="#br0" timeOffset="176657.069">27270 16933 0,'35'0'16,"0"0"-16,53 0 16,-52 0-16,52-35 15,-70 35-15</inkml:trace>
  <inkml:trace contextRef="#ctx0" brushRef="#br0" timeOffset="177018.624">28028 16387 0,'-17'17'0,"17"18"15,0 18 1,0-17-16,17-19 0,18 36 16,18-18-1,-35-17-15,-18 0 16,18 17-16,-36-17 16</inkml:trace>
  <inkml:trace contextRef="#ctx0" brushRef="#br0" timeOffset="177180.328">27922 16775 0,'71'0'15,"-36"0"1,53-18-16,-35 18 16,18 0-16,35-18 15,-53 18-15,-18-17 0,-17 17 16,-1 0-16</inkml:trace>
  <inkml:trace contextRef="#ctx0" brushRef="#br0" timeOffset="177464.309">28063 16933 0,'71'0'15,"-18"0"-15,-18 18 16,-17-18-16,0 18 0,-1-1 16,-17 19-16,-17-19 15,-1 1-15,-17 17 16,17-17-16,0-1 16,-17 19-16,35-19 0,0 1 0,0 0 15,35-1-15,1 1 16,-1-18-16,88 0 15,-52-18 1,-36 18-16,-35-17 0</inkml:trace>
  <inkml:trace contextRef="#ctx0" brushRef="#br0" timeOffset="178987.27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 timeOffset="180361.318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 timeOffset="180577.976">22701 18133 0,'36'17'15,"34"-17"1,89 0 0,35 0-16,-88 0 15,0-17-15,88 17 16,-53 0-1,-35 17-15,-71-17 16,-18 0-16</inkml:trace>
  <inkml:trace contextRef="#ctx0" brushRef="#br0" timeOffset="181001.116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 timeOffset="181262.644">23336 18344 0,'36'18'16,"-19"-18"-16,54 18 16,-36-18-16,18 17 15,-53 1-15,18 0 16,-18-1-16,-18 1 0,0 35 15,1-36 1,-1 1-16,0 17 16,1-17-16,17 0 15</inkml:trace>
  <inkml:trace contextRef="#ctx0" brushRef="#br0" timeOffset="181395.595">23424 18574 0,'18'-18'16,"17"0"0,18 1-1,-35 17-15,17-18 0,0 18 0,18 0 16,-17 0-16,-19 0 16</inkml:trace>
  <inkml:trace contextRef="#ctx0" brushRef="#br0" timeOffset="181973.811">23477 18591 0,'0'18'0,"18"0"16,17-18-1,-17 0-15,52 0 16,-34 0 0,-19 0-16</inkml:trace>
  <inkml:trace contextRef="#ctx0" brushRef="#br0" timeOffset="182542.813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 timeOffset="182769.499">24765 17886 0,'-18'0'16,"-17"53"-1,35 35 1,0-35-16,0 53 16,18-71-16,35 53 15,-18-70-15,-17 17 0,17-17 16,-18-1-16,1 1 0,0-18 16,-1 0-16</inkml:trace>
  <inkml:trace contextRef="#ctx0" brushRef="#br0" timeOffset="183325.173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 timeOffset="183527.3">25647 18062 0,'88'0'15,"0"0"-15,18 0 16,-71-17-16,-17 17 16</inkml:trace>
  <inkml:trace contextRef="#ctx0" brushRef="#br0" timeOffset="183648.69">25735 18221 0,'71'18'15,"17"-18"-15,-53-18 0,36 18 16,-54-18 0,1 1-1</inkml:trace>
  <inkml:trace contextRef="#ctx0" brushRef="#br0" timeOffset="185198.885">26811 17674 0,'0'-17'16,"18"-1"0,-1 18-16,-17 18 15,18-1 1,-18 36-16,0-35 16,18 52-1,-18-34-15,17 16 0,-17-16 16,18 17-1,-18-36-15,-18 1 16,18 0-16</inkml:trace>
  <inkml:trace contextRef="#ctx0" brushRef="#br0" timeOffset="185353.843">26723 18062 0,'35'0'0,"-17"0"16,17 0-16,0 0 0,18 0 15,0-17-15,0 17 16,0-18-16,0 18 0,0-18 16,35 18-16,-70-17 15</inkml:trace>
  <inkml:trace contextRef="#ctx0" brushRef="#br0" timeOffset="185621.884">26935 18203 0,'70'18'15,"-35"-18"-15,18 0 0,0 18 16,-17-1-16,-19 1 16,-34 17-1,-36 0-15,17-17 16,1 0-16,17-1 15,-17 19-15,18-19 0,34 1 16,1 0-16,52-18 16,-34 0-1,52-18-15,-53 18 16</inkml:trace>
  <inkml:trace contextRef="#ctx0" brushRef="#br0" timeOffset="185895.428">27675 17798 0,'-17'70'16,"-1"1"-1,18-18-15,0 53 16,0-54-16,18 1 0,-1 36 16,19-54-1,-19 0-15,1-17 16,0 17-16,17-17 0,-17-1 16</inkml:trace>
  <inkml:trace contextRef="#ctx0" brushRef="#br0" timeOffset="186161.107">28046 17780 0,'0'88'16,"17"-17"0,19-1-16,-36-34 15,17 34 1,-17-35-16,18 18 0,-18-17 16,0-19-1,0 1-15</inkml:trace>
  <inkml:trace contextRef="#ctx0" brushRef="#br0" timeOffset="186316.455">28328 18133 0,'18'0'0,"35"0"16,-18 0-16,-17 0 15,-1 0-15,1-18 0</inkml:trace>
  <inkml:trace contextRef="#ctx0" brushRef="#br0" timeOffset="186824.821">28875 17762 0,'0'-17'15,"0"-1"-15,0 36 16,18-1 0,-18 19-16,17-1 15,-17 0-15,18 18 16,-1-35-16,-17 17 15,-17 18-15,-1-35 0</inkml:trace>
  <inkml:trace contextRef="#ctx0" brushRef="#br0" timeOffset="187000.81">28769 18115 0,'71'0'15,"17"0"1,0-17 0,-35 17-16,0 0 0,35 0 15,-70 17-15</inkml:trace>
  <inkml:trace contextRef="#ctx0" brushRef="#br0" timeOffset="187268.401">28998 18309 0,'36'18'16,"-1"-18"-16,-35 17 15,0 1-15,-18 17 16,-17 1-16,17-1 15,18-17-15,0 17 16,18 0 0,17-17-16,-17-18 0,52 0 15,-17 0 1,-17-18-16,-19-17 16</inkml:trace>
  <inkml:trace contextRef="#ctx0" brushRef="#br0" timeOffset="187496.004">29422 17921 0,'17'106'16,"19"-18"-1,17 53-15,-36-53 16,-34-17 0,-1-53-16,-17 17 15,-1-17-15,1-1 16</inkml:trace>
  <inkml:trace contextRef="#ctx0" brushRef="#br0" timeOffset="188098.38">29792 17939 0,'35'0'16,"-17"-18"-16,0 0 0,52-17 15,54 18 1,-107 17 0,1 0-16,0 0 0</inkml:trace>
  <inkml:trace contextRef="#ctx0" brushRef="#br0" timeOffset="188235.876">29863 18133 0,'17'0'0,"71"0"16,-52-18-16,70-17 16,-71 17-16,35-17 15</inkml:trace>
  <inkml:trace contextRef="#ctx0" brushRef="#br0" timeOffset="188625.726">30568 17004 0,'18'18'15,"-1"52"1,-17 18-1,18-17-15,0-18 16,-1 0-16,1-18 16,0-17-16,17 35 15,-35-36-15</inkml:trace>
  <inkml:trace contextRef="#ctx0" brushRef="#br0" timeOffset="188792.488">30462 17692 0,'53'0'0,"53"-18"15,-53 18-15,0-17 16,18-1-16,-19 0 0,19-17 16,35 17-1,-89 18-15,1-17 0</inkml:trace>
  <inkml:trace contextRef="#ctx0" brushRef="#br0" timeOffset="189043.398">30798 17745 0,'-18'35'16,"18"0"-16,-18 18 15,18-35-15,18 52 16,-18-52-16,53 35 16,-36-35-16,54-18 15,-36 0-15,53 0 16,-70 0-16,35-18 16,-35 0-16,-36 1 31</inkml:trace>
  <inkml:trace contextRef="#ctx0" brushRef="#br0" timeOffset="189203.111">30992 17921 0,'35'71'15,"-18"-1"1,1-17-16,0 18 15,-1-36-15,-17 0 0,0-17 16,-17 0-16</inkml:trace>
  <inkml:trace contextRef="#ctx0" brushRef="#br0" timeOffset="191606.567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 timeOffset="192256.642">11959 8308 0,'-17'0'16,"34"0"15,1-35-15,-1 17-16,1-17 0,17-1 0,-17 1 16,53-71-16,-36 53 15,0 1-15,0-1 16,18-18-16,18-35 15,-36 53-15,0 18 0,-17 0 16,0 17-16,17-35 16,-35 36-16,18-1 0,-36 18 31,18 18-15</inkml:trace>
  <inkml:trace contextRef="#ctx0" brushRef="#br0" timeOffset="192790.277">12136 8202 0,'0'-18'15,"35"-34"1,-18 16-16,54-70 15,-53 54-15,70-72 16,-53 71-16,36-53 16,-36 71-16,-17 0 15,17-1 1,-35 19-16,0 34 16,-35 19-1,-1-1-15</inkml:trace>
  <inkml:trace contextRef="#ctx0" brushRef="#br0" timeOffset="193034.304">12118 8237 0,'0'0'0,"0"-17"0,18-19 15,-18 19 1,17-18-16,-17 17 15,18-17-15,17-1 16,-17 1-16,17 0 0,0 0 16,1-1-16,69-52 15,-69 35-15,52-35 16,-35 53-16,-36-1 16,19 1-16,-19 17 15,-34 18-15</inkml:trace>
  <inkml:trace contextRef="#ctx0" brushRef="#br0" timeOffset="193931.575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 timeOffset="208367.104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 timeOffset="210268.918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 timeOffset="210724.978">1323 11236 0,'0'18'47,"0"35"-32,0-18-15,0-18 0,0 19 0,0-1 16,0-17-16,0 17 16</inkml:trace>
  <inkml:trace contextRef="#ctx0" brushRef="#br2" timeOffset="211020.54">1552 11324 0,'-17'53'15,"17"0"1,-18 106-1,0-53 1,18-1-16,0-69 16,18-1-16,-18 0 0,0 1 15,18 16-15,-18-16 16,35-19 0,-17-17-16,-1 0 0</inkml:trace>
  <inkml:trace contextRef="#ctx0" brushRef="#br2" timeOffset="211510.47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 timeOffset="211693.634">1782 11889 0,'35'-18'15,"0"0"1,-17 18-16,35-17 15,-36 17-15,1 0 0</inkml:trace>
  <inkml:trace contextRef="#ctx0" brushRef="#br2" timeOffset="211981.844">2011 11359 0,'0'0'0,"35"18"0,18 35 15,-18-18-15,18 36 16,-35-18-16,0-18 16,-1 18-16,1 0 0,-1 0 15,-17 17-15,0-17 16,0-17-16,0-19 0,0 36 15,-17-35 1,-1 17-16,1-35 16,17 18-16</inkml:trace>
  <inkml:trace contextRef="#ctx0" brushRef="#br2" timeOffset="212305.119">2505 11871 0,'17'0'16,"1"0"-1,0 0-15,17 0 16,-17 0 0,-1 0-16,18-18 0,-17 18 15</inkml:trace>
  <inkml:trace contextRef="#ctx0" brushRef="#br2" timeOffset="212449.795">2575 12083 0,'36'0'15,"16"0"1,1 0-16,0-18 15</inkml:trace>
  <inkml:trace contextRef="#ctx0" brushRef="#br2" timeOffset="213718.244">988 13458 0,'-18'-17'0,"36"17"62,35 35-46,0-35-16,88 0 16,-71-18-16,124 1 15,-88-1-15,0 1 16,0-1-16,0 0 0,88 18 15,-106 18-15,-18-18 16,36 18-16,-70-18 16</inkml:trace>
  <inkml:trace contextRef="#ctx0" brushRef="#br2" timeOffset="-196087.948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 timeOffset="-195719.765">21273 9684 0,'17'-18'32,"36"18"-17,-18 0-15,54-18 16,-72 18-16,36 0 16,-53 18-16</inkml:trace>
  <inkml:trace contextRef="#ctx0" brushRef="#br2" timeOffset="-195598.94">21325 9913 0,'53'0'0,"-35"0"16,53-18-16,-36 18 16,18-17-16</inkml:trace>
  <inkml:trace contextRef="#ctx0" brushRef="#br2" timeOffset="-194272.93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 timeOffset="-193627.971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 timeOffset="-193367.782">22913 9313 0,'-35'0'15,"17"53"1,0-17-16,18 69 15,0-52-15,0 18 0,18-18 16,17 53-16,1-53 16,16-1-16,-16-16 15,17-19-15,-18-17 16,-17 0-16</inkml:trace>
  <inkml:trace contextRef="#ctx0" brushRef="#br2" timeOffset="-192945.492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 timeOffset="-192738.211">23389 9402 0,'-17'-18'16,"34"18"0,1 18-1,35 17-15,-18-18 16,53 54-16,-53-18 15,18 17-15,-35 19 16,-18-54 0,0 36-16,-18-36 0,1-18 15,-19 19 1,19-19-16</inkml:trace>
  <inkml:trace contextRef="#ctx0" brushRef="#br2" timeOffset="-192544.964">23989 9631 0,'53'0'16,"-36"0"-16,1-18 15,-18 36-15</inkml:trace>
  <inkml:trace contextRef="#ctx0" brushRef="#br2" timeOffset="-192433.001">23954 9825 0,'53'0'16,"17"-18"-1,-52 1-15</inkml:trace>
  <inkml:trace contextRef="#ctx0" brushRef="#br2" timeOffset="-191771.485">25418 9137 0,'0'0'0,"-18"18"0,18-1 16,0 1-16,18 17 16,-18-17-1,17 17-15,-17-17 0,18 17 16,0 18-16,-18-18 15,17-17-15,-17 17 0,0 18 16,0-18-16,-17-17 16,-19-18-16</inkml:trace>
  <inkml:trace contextRef="#ctx0" brushRef="#br2" timeOffset="-191577.645">24765 9684 0,'53'17'0,"0"-17"16,106-17-16,-54 17 16,160-36-1,-106 19-15,0-1 0,158-17 16,-158 17-16,-36 1 0,36-1 16,-106 18-1,-35 0-15,-36 0 16</inkml:trace>
  <inkml:trace contextRef="#ctx0" brushRef="#br2" timeOffset="-191326.19">25083 10019 0,'-18'53'15,"18"17"-15,0-34 16,0 52 0,0-53-16,18 0 0,-18-17 15,17 17-15,-17-17 0,18-18 0,-18 18 16</inkml:trace>
  <inkml:trace contextRef="#ctx0" brushRef="#br2" timeOffset="-191180.425">25365 10072 0,'53'-18'16,"-36"18"-16,1 0 0,17 0 15</inkml:trace>
  <inkml:trace contextRef="#ctx0" brushRef="#br2" timeOffset="-191004.279">25453 9984 0,'-18'53'16,"18"-36"-1,0 18-15,0 1 0,0-19 16,18 19-16,-18 17 16,18-36-16,-18 1 0,17 17 15,1-35-15</inkml:trace>
  <inkml:trace contextRef="#ctx0" brushRef="#br2" timeOffset="-190714.851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 timeOffset="-190559.337">26053 10001 0,'35'-17'0,"0"17"16,0-18-1,-17 18-15</inkml:trace>
  <inkml:trace contextRef="#ctx0" brushRef="#br2" timeOffset="-190242.103">26441 9772 0,'35'18'0,"-17"-18"16,-18 35 0,0-17-16,0 17 15,0-18-15,0 19 16,-18-36-16,18 35 15,0-17 1,18-18-16,-1 17 16,1-17-16,0 0 0,-1-17 15,1 17-15,-18-18 16</inkml:trace>
  <inkml:trace contextRef="#ctx0" brushRef="#br2" timeOffset="-190109.748">26494 9931 0,'70'0'16,"18"0"-1,-17-18 1,-53 18-16,-1 0 16</inkml:trace>
  <inkml:trace contextRef="#ctx0" brushRef="#br2" timeOffset="-188751.039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 timeOffset="-187855.843">7091 17745 0,'17'0'15,"1"17"1,35-17 0,-18 0-16,-17 0 0,35 0 15,-35-17-15,-1 17 16,1 0-16,-18 17 0,-18-17 16</inkml:trace>
  <inkml:trace contextRef="#ctx0" brushRef="#br2" timeOffset="-187727.965">7144 17974 0,'35'18'16,"36"-18"-1,-1-36 1,1 19-16,-36 17 16,-17 0-16</inkml:trace>
  <inkml:trace contextRef="#ctx0" brushRef="#br2" timeOffset="-187076.301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 timeOffset="-186611.331">10195 17251 0,'-35'35'16,"0"36"-16,17 35 15,18 52 1,18-70-16,-1 36 16,19-54-16,17 19 15,-36-54-15,54 18 16,-54-53-16,19 18 16</inkml:trace>
  <inkml:trace contextRef="#ctx0" brushRef="#br2" timeOffset="-186260.503">10672 17357 0,'0'53'0,"0"0"15,17-1-15,-17 54 16,18-35-16,-1 17 15,1-35-15,-18-18 0,18 0 16,-1 18 0,-17-17-16,0-19 15</inkml:trace>
  <inkml:trace contextRef="#ctx0" brushRef="#br2" timeOffset="-185798.939">11148 17780 0,'0'18'16,"35"-18"-1,-17 17-15,35 1 16,-18-18-16,-17 0 15,17 0-15,-18 18 0</inkml:trace>
  <inkml:trace contextRef="#ctx0" brushRef="#br2" timeOffset="-185369.379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 timeOffset="-185097.986">11836 17127 0,'88'89'16,"-53"-54"-16,71 71 15,-18-18 1,-35-18-16,18 72 16,-54-72-16,-17 1 0,0 87 15,-35-87 1,17-18-16,-35 53 16,18-53-16,0-36 0</inkml:trace>
  <inkml:trace contextRef="#ctx0" brushRef="#br2" timeOffset="-181393.669">15752 16316 0,'-18'-18'0,"18"1"0,-18-1 16,18 36 0,0 70-1,18-35-15,0 17 16,-18 19-16,17 122 16,-17-87-16,0-1 0,0 159 15,-17-140 1,17 16-16,-18 107 15,18-177-15,18 0 0,-1 0 16,1-70-16,17-18 16,-17-18-16</inkml:trace>
  <inkml:trace contextRef="#ctx0" brushRef="#br2" timeOffset="-180654.561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 timeOffset="-180399.442">16422 16351 0,'0'36'15,"-18"34"-15,18-35 16,0 36-16,0-36 15,0-17-15,18-1 0,-1 19 16,1-36-16,17 0 16</inkml:trace>
  <inkml:trace contextRef="#ctx0" brushRef="#br2" timeOffset="-180164.7">16669 16369 0,'-18'18'0,"18"17"15,-18-18-15,18 72 16,-17 34 0,17-70-16,0 0 0,0 0 15,17 0-15,1-18 0,0 0 16,17 18-16,-17-53 15,-1 18-15,19-18 16,-19 0-16</inkml:trace>
  <inkml:trace contextRef="#ctx0" brushRef="#br2" timeOffset="-179859.247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 timeOffset="-179736.626">16845 16828 0,'35'-36'0,"1"19"15,-19 17-15,19-18 0,-19 18 16,19-18-16,-19 18 16</inkml:trace>
  <inkml:trace contextRef="#ctx0" brushRef="#br2" timeOffset="-179514.389">17145 16334 0,'53'88'16,"-35"-53"-16,17 36 15,-18-18-15,1 70 16,0-70-16,-18 0 15,0 0-15,-18 17 16,18-34-16,-18-19 0,18 19 16</inkml:trace>
  <inkml:trace contextRef="#ctx0" brushRef="#br2" timeOffset="-179335.121">17498 16739 0,'0'0'0,"17"0"15,19 0 1,-1 0-16,-17 0 0,17 0 16,-17 0-16,-18 18 15</inkml:trace>
  <inkml:trace contextRef="#ctx0" brushRef="#br2" timeOffset="-179225.132">17551 16863 0,'0'17'16,"17"-17"-1,19 18 1,-1-18-16,0 0 0,0 0 16,-17 0-16,17-18 0</inkml:trace>
  <inkml:trace contextRef="#ctx0" brushRef="#br2" timeOffset="-178479.164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 timeOffset="-178235.093">18768 16334 0,'-18'105'16,"1"1"-1,34 18 1,-17-54-16,18-17 0,52 35 16,-17-17-1,-35-53-15,35 17 16,-36-35-16,1 0 0</inkml:trace>
  <inkml:trace contextRef="#ctx0" brushRef="#br2" timeOffset="-178013.338">19050 16475 0,'18'53'15,"-1"-18"1,1 35-16,0-34 15,-1 70-15,-17-53 16,18-18-16,-1 0 0,1 0 16,0 1-16,-1-19 15</inkml:trace>
  <inkml:trace contextRef="#ctx0" brushRef="#br2" timeOffset="-177849.745">19403 16828 0,'0'0'0,"17"0"0,1 0 0,35 0 16,-18 0-16,1-18 16</inkml:trace>
  <inkml:trace contextRef="#ctx0" brushRef="#br2" timeOffset="-177473.534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 timeOffset="-177217.095">20108 16369 0,'71'88'15,"-1"18"1,19 0 0,-54-53-16,0 0 0,18 70 15,-53-17 1,-18-53-16,-70 88 16,53-88-16,-18 0 15</inkml:trace>
  <inkml:trace contextRef="#ctx0" brushRef="#br2" timeOffset="-171811.752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 timeOffset="-171042.695">9313 17110 0,'18'0'31,"0"0"-31</inkml:trace>
  <inkml:trace contextRef="#ctx0" brushRef="#br2" timeOffset="-169842.594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 timeOffset="-158392.971">18468 17304 0,'-18'17'15,"18"1"1,0 17 0,0-17-16,0 17 15,0 1-15,0 52 16,0-18-16,-17 36 16,17-35-16,0 17 15,-18-53-15,18 0 16,0-17-16,0 17 15,0-17-15,0 0 16,0-1 0,18-17-16,-18-17 15</inkml:trace>
  <inkml:trace contextRef="#ctx0" brushRef="#br2" timeOffset="-157920.12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7">6756 13176 0,'123'0'0,"36"18"15,-89-18 1,125 0-16,-90 0 16,1 0-16,88 0 15,-106 0-15,71-18 16,-88 18-16,17 0 16,-70 18-16</inkml:trace>
  <inkml:trace contextRef="#ctx0" brushRef="#br0" timeOffset="716.841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3">7532 13917 0,'70'0'0,"-34"0"16,52-18-16,-35 1 15,17-1-15,-34 18 16</inkml:trace>
  <inkml:trace contextRef="#ctx0" brushRef="#br0" timeOffset="2302.48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">9472 12400 0,'-18'18'16,"1"-1"-16,-18 54 16,35-18-16,-18 0 0,18 88 15,0-71 1,0 19-16,35 34 16,-17-52-16,17-18 0,18 17 15,-18-52-15,53-1 16,-70-17-16,35 0 15</inkml:trace>
  <inkml:trace contextRef="#ctx0" brushRef="#br0" timeOffset="2874.729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">9737 13106 0,'35'0'16,"18"0"-1,0 0-15,-18 0 16,89-36 0,-107 36-16</inkml:trace>
  <inkml:trace contextRef="#ctx0" brushRef="#br0" timeOffset="3258.194">10054 12471 0,'71'88'16,"-1"18"-16,1 17 15,-36-70-15,0 71 16,-17-19 0,-18-52-16,0-17 0,-18 17 15,1-18-15,-1 0 16,-17 0-16,0-17 16</inkml:trace>
  <inkml:trace contextRef="#ctx0" brushRef="#br0" timeOffset="3770.152">11307 12753 0,'17'18'16,"54"-18"0,17 0-1,-53-18-15,53 18 16,-70 0-16,35 18 16</inkml:trace>
  <inkml:trace contextRef="#ctx0" brushRef="#br0" timeOffset="3903.351">11342 12965 0,'0'17'15,"53"1"-15,-18-18 16,36-18-16,-19 18 16,19-17-1</inkml:trace>
  <inkml:trace contextRef="#ctx0" brushRef="#br0" timeOffset="4376.645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">13000 12294 0,'0'89'16,"0"34"-1,0-70-15,0 88 16,18-70-16,-1-19 0,1 1 15,17 18-15</inkml:trace>
  <inkml:trace contextRef="#ctx0" brushRef="#br0" timeOffset="4810.357">13264 12912 0,'0'35'15,"36"18"-15,-19-53 0,36 18 16,-35-18-16,0 0 16,17 0-16,-18-18 15,-17 0-15,0 1 16,-17-36-16,-18 17 16,17 19-16,-17-1 15,17 0-15</inkml:trace>
  <inkml:trace contextRef="#ctx0" brushRef="#br0" timeOffset="5142.98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">18274 12823 0,'18'0'16,"17"0"-1,0-17-15,0 17 16,1-18-16,-19 18 0,54-35 16</inkml:trace>
  <inkml:trace contextRef="#ctx0" brushRef="#br0" timeOffset="8480.4">18556 12065 0,'88'106'16,"1"17"-16,-54-70 15,35 71-15,-34-54 0,-19-17 16,-17-18-16,0 54 15,-17-54-15,-1-17 16,-53 34-16,36-16 16,0-19-16,0 1 0</inkml:trace>
  <inkml:trace contextRef="#ctx0" brushRef="#br0" timeOffset="9286.466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">20285 12541 0,'17'0'0,"36"0"16,18 18-16,-1-18 16,-34 18-16,-1-18 15,0 0-15,-17 17 16</inkml:trace>
  <inkml:trace contextRef="#ctx0" brushRef="#br0" timeOffset="9904.502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">21661 12559 0,'52'0'15,"1"0"-15,0 18 0,88-18 16,-52 0-16,-19 0 16,36 0-16,-71 0 15</inkml:trace>
  <inkml:trace contextRef="#ctx0" brushRef="#br0" timeOffset="22148.967">21784 7320 0,'-18'0'15,"36"0"16,0 0-31,-1 0 16,54 0-16,-36 0 16,53 0-16,-35 0 15,18 0-15,-36 0 16,-17 0-16,-1 0 16,1 0-16,-18 18 15</inkml:trace>
  <inkml:trace contextRef="#ctx0" brushRef="#br0" timeOffset="22339.185">21837 7549 0,'18'18'15,"-1"-18"-15,19 18 16,-1-18-16,53-18 15,-35 18-15,17-18 16,-52 18-16</inkml:trace>
  <inkml:trace contextRef="#ctx0" brushRef="#br0" timeOffset="23162.553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8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">24130 6597 0,'35'-18'16,"1"18"0,-19 0-16,18 0 0,36-17 15,-36 17-15,36 0 16,-53 0 0</inkml:trace>
  <inkml:trace contextRef="#ctx0" brushRef="#br0" timeOffset="24915.257">24941 6932 0,'18'18'31,"0"-18"-31,-1 0 16,1 0-16,0 0 0,-1 0 0,19 0 16,-19 0-16,1 0 15</inkml:trace>
  <inkml:trace contextRef="#ctx0" brushRef="#br0" timeOffset="25448.419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8">26599 6279 0,'71'0'16,"0"0"-16,-36 0 15,0 18-15,-17 0 16,-18-1-16,0 36 16,0-17-16,-36 34 15,19-52-15,17 17 0,0 18 16,0-35-16,17-1 16,-17 1-16,18-18 15,0 0-15,17 0 16,-17-18-16,-18 1 15</inkml:trace>
  <inkml:trace contextRef="#ctx0" brushRef="#br0" timeOffset="26094.358">26705 6509 0,'71'0'15,"70"0"1,-35-18-1,-36 18 1,-52 0-16,-18 0 16</inkml:trace>
  <inkml:trace contextRef="#ctx0" brushRef="#br0" timeOffset="26632.958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">25100 7955 0,'18'53'15,"17"18"1,0-1 0,1 18-16,-19-52 15,19-1-15</inkml:trace>
  <inkml:trace contextRef="#ctx0" brushRef="#br0" timeOffset="28339.773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">26211 7885 0,'18'0'0,"0"0"15,17-18 1,-17 18-16,-1 0 0,1 0 16,17-18-1</inkml:trace>
  <inkml:trace contextRef="#ctx0" brushRef="#br0" timeOffset="28858.126">26652 7638 0,'36'17'16,"-19"1"-16,1 0 15,0-1-15,-1-17 16,-17 18-16,0-1 0,-17 1 16,-1 35-1,18-35-15,-18 17 16,18-17-16,36 35 15,-19-36-15,18 1 16,-17-18-16,17 0 16,-17 0-16,-18-18 15</inkml:trace>
  <inkml:trace contextRef="#ctx0" brushRef="#br0" timeOffset="28990.617">26776 7867 0,'106'0'16,"-18"-18"-16,-35 18 15</inkml:trace>
  <inkml:trace contextRef="#ctx0" brushRef="#br0" timeOffset="30047.585">11571 14288 0,'-18'0'0,"36"0"16,0 17-16,-1 1 0,19-1 15,-1 1-15,18 0 0,0-18 16,0 17-16,-18-17 16,0 18-16,36-18 15,-54 18-15,-34-18 16</inkml:trace>
  <inkml:trace contextRef="#ctx0" brushRef="#br0" timeOffset="30180.873">11606 14570 0,'18'0'16,"88"17"-16,-53-17 15,-18 0-15,71 0 16,-71 0-16</inkml:trace>
  <inkml:trace contextRef="#ctx0" brushRef="#br0" timeOffset="32811.023">12929 13970 0,'0'35'31,"18"36"-15,0-18-16,-1 88 15,-17-71-15,0 72 16,0-90-16,0 54 16,0-53-16,18-18 15,-18-17-15,0 0 16,0-36-1</inkml:trace>
  <inkml:trace contextRef="#ctx0" brushRef="#br0" timeOffset="33496.57">13758 14393 0,'36'0'31,"17"0"-16,-18 0-15,35 0 16,-34 0 0,-1 0-16,0 0 0,-17 0 15,-1 0-15</inkml:trace>
  <inkml:trace contextRef="#ctx0" brushRef="#br0" timeOffset="34056.898">14940 14323 0,'18'0'16,"-1"0"-1,54-18-15,-36 18 16,53-17-16,-52-1 16,-1 18-16,0 0 15,1 0-15,-19 0 0,1 0 16</inkml:trace>
  <inkml:trace contextRef="#ctx0" brushRef="#br0" timeOffset="34274.29">15099 14041 0,'0'88'16,"18"35"-16,-1-17 16,1-35-16,17 17 15,-17-53-15,-1 0 16,1 1-16,35-1 16,-35-35-16</inkml:trace>
  <inkml:trace contextRef="#ctx0" brushRef="#br0" timeOffset="34680.138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8">15875 14552 0,'0'35'0,"0"-17"16,18 0-1,-18-36 1,0-17 0,0-18-16,0 18 15,17-18-15,-17 35 16,18 18-16,0-18 16,-1 18-16,18 36 15,-35-1-15,18-17 16,0 17-16,17 18 15,-17 0-15,-1-18 16,1-17 0,0-1-16</inkml:trace>
  <inkml:trace contextRef="#ctx0" brushRef="#br0" timeOffset="35341.995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">14746 13741 0,'-18'35'16,"18"0"-16,0 18 15,0 88 1,0-70-16,36 88 15,-19-71-15,72 53 16,-36-71-16,52 36 16,-34-70-16,-18-1 15</inkml:trace>
  <inkml:trace contextRef="#ctx0" brushRef="#br0" timeOffset="44977.991">16986 13864 0,'-17'0'15,"-1"18"1,18-1-16,-35 54 16,35-18-16,0 70 15,0-70-15,0 0 0,17 0 16,-17 0-16,36 18 15,-1-36-15,-17 0 16,-1-17-16,1-1 0,35-17 16,-36-17-16</inkml:trace>
  <inkml:trace contextRef="#ctx0" brushRef="#br0" timeOffset="45262.584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4">17180 14305 0,'53'-17'31,"-35"-1"-31,17 18 0,0-18 16</inkml:trace>
  <inkml:trace contextRef="#ctx0" brushRef="#br0" timeOffset="45596.221">17463 13864 0,'17'18'16,"1"-1"-16,17 19 0,36 52 16,-54-53-16,36 53 15,-53-35 1,0-17-16,0 52 15,-17-35-15,-1-18 0,0 36 16,18-54 0,-17-17-16</inkml:trace>
  <inkml:trace contextRef="#ctx0" brushRef="#br0" timeOffset="45902.72">17709 13794 0,'53'70'16,"-35"-17"-16,35 18 15,-35-18-15,34 52 16,-52-34-16,18 52 16,-18-70-16,0 71 15,0-89-15,-18 0 16,1 1-16,17-19 0,-35 1 16</inkml:trace>
  <inkml:trace contextRef="#ctx0" brushRef="#br0" timeOffset="46369.744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">5503 12982 0,'18'18'0,"35"0"16,-18-18-16,53 0 15,-52 0-15,52 0 16,-53 0 0,-17 0-16,-1 0 15</inkml:trace>
  <inkml:trace contextRef="#ctx0" brushRef="#br0" timeOffset="50367.691">5627 13176 0,'53'18'16,"-18"-18"-16,18-18 16,-18 18-16,18 0 15</inkml:trace>
  <inkml:trace contextRef="#ctx0" brushRef="#br0" timeOffset="51324.78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">3528 12471 0,'0'17'16,"0"1"0,0 0-1,17 35-15,1-18 16,-18-18-16,0 19 0,18-19 16</inkml:trace>
  <inkml:trace contextRef="#ctx0" brushRef="#br0" timeOffset="51946.574">3863 12506 0,'-18'0'0,"-17"71"15,35-36-15,-18 35 16,18-17-16,0 53 16,0-71-16,18 18 15,17 18 1,-17-36-16,35 0 15,-18-17-15,-17-18 16</inkml:trace>
  <inkml:trace contextRef="#ctx0" brushRef="#br0" timeOffset="52302.657">4180 12700 0,'18'0'16,"0"0"-16,-1 0 16,1 0-1,-18 18-15,18-1 16,-1 1-16,1 0 15,0-1-15,-18 18 16,17-35-16,-17 36 16,18-1-1,-18-17-15,0-1 16,17 1-16,-17 0 16,18-1-16</inkml:trace>
  <inkml:trace contextRef="#ctx0" brushRef="#br0" timeOffset="52458.209">4233 12912 0,'18'0'16,"0"0"-1,-1 0-15,19 0 0,16 0 16,-16-18-16,-1 18 15,0 0-15,-17 0 0,0 0 16,-1-18-16</inkml:trace>
  <inkml:trace contextRef="#ctx0" brushRef="#br0" timeOffset="53281.63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">4533 12330 0,'18'35'16,"35"35"0,-18-34-16,36 34 15,-36-34-15,0 16 0,0 1 16,1 0-16,-1 53 15,-17-53-15,-18 35 16,0-35-16,-18-18 16,-35 36-16,35-18 15,-17-18-15</inkml:trace>
  <inkml:trace contextRef="#ctx0" brushRef="#br0" timeOffset="60350.94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4">24518 11218 0,'35'18'15,"18"-18"1,-17 0-16,52-18 16</inkml:trace>
  <inkml:trace contextRef="#ctx0" brushRef="#br0" timeOffset="64092.407">25171 10760 0,'-18'0'15,"18"17"1,18 54 0,-18-36-1,17 18-15,-17-18 0,18 36 16,0-36-16,-1 36 15,1-54-15,0 19 16,-1-19-16,1-17 16</inkml:trace>
  <inkml:trace contextRef="#ctx0" brushRef="#br0" timeOffset="64411.471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">27393 11024 0,'53'-17'15,"18"-1"1,35-17-1,-54 17-15,54-17 16,-18 0-16,-70 17 16,0 0-16</inkml:trace>
  <inkml:trace contextRef="#ctx0" brushRef="#br0" timeOffset="65145.217">27640 10654 0,'18'106'0,"-18"17"16,17 1 0,1-71-16,17 70 15,-17-70-15,0-18 0,17-17 16,0 35 0</inkml:trace>
  <inkml:trace contextRef="#ctx0" brushRef="#br0" timeOffset="65582.338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2">29069 10583 0,'-18'71'16,"18"-18"-16,18 70 16,0-52-16,-1-18 0,36 70 15,18-52 1,-18-54-16,-18 1 15,0-18-15,-17 0 0,17 0 0</inkml:trace>
  <inkml:trace contextRef="#ctx0" brushRef="#br0" timeOffset="66683.679">29316 10795 0,'17'0'16,"36"18"-1,-17 17-15,-1 18 16,-35 0 0,18 0-1,-18-18-15,-18-35 16,18 35-16,0-17 31,18-18-31,-1 0 16</inkml:trace>
  <inkml:trace contextRef="#ctx0" brushRef="#br0" timeOffset="66818.617">29369 11042 0,'35'0'15,"18"0"-15,-35 0 16,52-18-16,-52 1 15,-1 17-15</inkml:trace>
  <inkml:trace contextRef="#ctx0" brushRef="#br0" timeOffset="67013.396">29598 10601 0,'53'53'15,"0"17"-15,-35-17 16,-1 0-16,18 53 16,-35-53-16,0 53 15,0-71-15,-17 18 16,17-18-16,-18-35 0</inkml:trace>
  <inkml:trace contextRef="#ctx0" brushRef="#br0" timeOffset="68025.472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">30992 10566 0,'0'35'31,"0"0"-31,0 1 0,0 69 16,0-52-1,0 0-15,0 53 16,0-53-16,0 35 16,0-35-16,0 0 15,0-35-15,0 17 16,0-17-16,-18-18 16</inkml:trace>
  <inkml:trace contextRef="#ctx0" brushRef="#br0" timeOffset="70370.861">12206 4251 0,'0'0'0,"-35"-71"31,35 54-31,17 17 31,19 0-15,-1 0-1,-17 0-15,35 0 0,35 0 16,-53-18-16,53 18 16,-52-17-1,-19 17-15,18 0 16</inkml:trace>
  <inkml:trace contextRef="#ctx0" brushRef="#br0" timeOffset="70668.033">11571 3916 0,'0'70'16,"18"-17"-16,35 124 16,-36-107-16,19 36 15,-19-53 1</inkml:trace>
  <inkml:trace contextRef="#ctx0" brushRef="#br0" timeOffset="71484.326">12277 10460 0,'17'0'0</inkml:trace>
  <inkml:trace contextRef="#ctx0" brushRef="#br0" timeOffset="71872.793">12277 10460 0,'-36'-53'16,"54"53"0,-18 18-1,0-1-15,0 1 16,18 0-16,-18 34 16,0-16-16,0 17 15,17-18-15,1 18 16,-18-36-1,18 19-15,-18-19 16,17 1 0,1-18-1,-18-18-15,0 1 0,0-1 16</inkml:trace>
  <inkml:trace contextRef="#ctx0" brushRef="#br0" timeOffset="72101.738">11942 10654 0,'17'0'31,"36"0"-15,0-18-16,0 18 0,0 0 15,53 0-15,-53 0 16,0 0-16,-18 0 0,18 0 16,-36-17-16</inkml:trace>
  <inkml:trace contextRef="#ctx0" brushRef="#br0" timeOffset="72779.235">11113 10866 0,'17'0'16,"36"-18"0,-35 0-16,70 1 15,-53 17-15,18 0 16,-18 0-16,18-18 16,-35 18-1</inkml:trace>
  <inkml:trace contextRef="#ctx0" brushRef="#br0" timeOffset="72970.024">11589 10548 0,'0'124'16,"17"34"-1,-17-87-15,18-18 0,53 17 16,-1-52 0</inkml:trace>
  <inkml:trace contextRef="#ctx0" brushRef="#br0" timeOffset="75882.718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">26441 11853 0,'-18'36'16,"18"-19"-16,-18 36 15,36 18 1,-18-36-16,0 36 15</inkml:trace>
  <inkml:trace contextRef="#ctx0" brushRef="#br0" timeOffset="76272.624">26670 11924 0,'0'70'16,"-18"19"0,18-36-16,18 35 15,-18-53-15,18 0 16,35 36-16,-36-36 16,18-17-16</inkml:trace>
  <inkml:trace contextRef="#ctx0" brushRef="#br0" timeOffset="76577.519">26899 12100 0,'18'0'0,"17"18"15,1 0-15,16-1 16,-34 1-16,17-1 15,-35 1-15,0 17 16,0-17-16,-17 17 16,17 1-1,-18-1-15,18-17 16,0 17-16,18-18 16,-1-17-1,1 0-15,-18-17 16,0-1-1,-35 1-15,-1-1 16</inkml:trace>
  <inkml:trace contextRef="#ctx0" brushRef="#br0" timeOffset="76688.665">26917 12312 0,'18'-18'16,"35"18"0,-18 0-16,0 0 0,0 0 15,1-17-15,17 17 16,-36 0-16,1-18 0</inkml:trace>
  <inkml:trace contextRef="#ctx0" brushRef="#br0" timeOffset="76916.033">27217 11924 0,'53'70'0,"0"1"16,0 17 0,-18-35-16,0 35 15,-17-17 1,-18-36-16,0 18 16,-18-35-16,-35 17 15,36-17-15,-19-1 0</inkml:trace>
  <inkml:trace contextRef="#ctx0" brushRef="#br0" timeOffset="77644.732">19262 14164 0,'17'-18'31,"54"18"-31,-18 0 15,70-17-15,-52 17 16,17 0-16,71-18 16,-89 0-16,-17 18 0,35-17 15,-70 17 1,0 0-16,-36 0 16,0-18-16</inkml:trace>
  <inkml:trace contextRef="#ctx0" brushRef="#br0" timeOffset="77912.055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">16475 7955 0,'0'-17'172,"0"34"-78,0 1-78,17-1-16,-17 19 15,0-1-15,0 71 16,0-53-16,18 35 15,-18-53-15,0 0 0,18 1 16,-1-19 0,-17 1-16,-17-36 31</inkml:trace>
  <inkml:trace contextRef="#ctx0" brushRef="#br0" timeOffset="109816.78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">7920 6879 0,'0'18'63,"0"-36"-16,0 1-32,0-1 64,18 18-64,-18 18 16,17-1-15,-17 18-16,0-17 0,18 70 16,-18-52-1,0 16-15,17 54 16,-17-70-16,0-1 0,0 18 16,0-18-1,0-17-15,0-1 16</inkml:trace>
  <inkml:trace contextRef="#ctx0" brushRef="#br0" timeOffset="112826.112">7796 7285 0,'0'0'0,"18"35"15,0 18-15,-1 0 16,36 0 0,-35-18-16,35 0 0,-36-35 15,19 0 1,-19 0-16,36-52 16,-35 34-16,0-17 0,-1-36 15,1 18 1,-1 18-16,-17 17 15</inkml:trace>
  <inkml:trace contextRef="#ctx0" brushRef="#br0" timeOffset="115011.805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2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">24941 13441 0,'36'0'16,"17"0"0,-36 0-16,36 0 15,-35 0-15,-1-18 16</inkml:trace>
  <inkml:trace contextRef="#ctx0" brushRef="#br0" timeOffset="115828.809">25259 13264 0,'18'18'16,"-18"0"-16,0-1 0,0 54 16,17-36-16,-17 36 15,0-36-15,18 36 16,-1-36-16,1 0 15,0-17-15,-1-18 16</inkml:trace>
  <inkml:trace contextRef="#ctx0" brushRef="#br0" timeOffset="116112.214">25612 13441 0,'-18'53'16,"18"0"-16,18 17 16,17-17-1,-17-35-15,52-1 16,18-34 0,-35-36-1,-35 18-15,-18-1 0,-18-17 16,-35-17-1,-17 17 1,-18 35-16,52 18 16,-34 36-16,17-19 15</inkml:trace>
  <inkml:trace contextRef="#ctx0" brushRef="#br0" timeOffset="116568.428">27376 13441 0,'17'0'0,"1"-18"16,52 1 0,-17 17-16,53-18 15,-53 0-15,0 18 0,-18-17 16,18-1-16,-53 0 15</inkml:trace>
  <inkml:trace contextRef="#ctx0" brushRef="#br0" timeOffset="116741.505">27623 13141 0,'17'88'16,"1"36"-16,-1-1 15,1-52-15,0 35 16,-1-54 0,1-34-16,0-18 15,-1 0-15</inkml:trace>
  <inkml:trace contextRef="#ctx0" brushRef="#br0" timeOffset="117198.814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">28981 13194 0,'0'123'15,"0"-17"1,0 0-16,17-53 0,1 18 15,0-36 1,17 0-16,-17-35 16,-1 0-16</inkml:trace>
  <inkml:trace contextRef="#ctx0" brushRef="#br0" timeOffset="118464.602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">29404 13123 0,'53'53'15,"0"18"1,17-1 0,-17 1-16,-35-36 15,0 53-15,-18-17 16,0-36-16,-36 18 16,19-35-1</inkml:trace>
  <inkml:trace contextRef="#ctx0" brushRef="#br0" timeOffset="119143.953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2">30815 13406 0,'18'0'16,"-1"0"0,1 0-16,0 0 0,35 0 15,0 0 1,-36 0-16,1-18 15</inkml:trace>
  <inkml:trace contextRef="#ctx0" brushRef="#br0" timeOffset="119910.821">31380 12982 0,'0'88'16,"0"18"0,0-53-16,0 71 15,0-71-15,0-1 16,17 1-16,-17-17 0,18 17 0,0-18 16,-18-17-16,17 17 15,-17-18-15</inkml:trace>
  <inkml:trace contextRef="#ctx0" brushRef="#br0" timeOffset="121061.147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">26300 14076 0,'0'0'0,"0"17"0,0 1 16,0 0-16,0 35 15,0-36-15,0 19 0</inkml:trace>
  <inkml:trace contextRef="#ctx0" brushRef="#br0" timeOffset="121494.885">26564 14093 0,'0'18'16,"0"35"-1,-17-18 1,17 1-16,17 52 0,-17-53 15,18 18-15,-1-18 16,19-17-16,17 35 16,-18-36-16,0-17 0,-17 0 15,17-17-15</inkml:trace>
  <inkml:trace contextRef="#ctx0" brushRef="#br0" timeOffset="121790.375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6">26793 14429 0,'18'0'0,"17"0"16,1 0-16,17 0 16,-18 0-1,0 0-15,-17 0 0,17-18 16</inkml:trace>
  <inkml:trace contextRef="#ctx0" brushRef="#br0" timeOffset="122118.997">27199 14129 0,'71'53'16,"-18"17"-1,-36-17-15,1-18 16,-18 1-16,-18 52 0,-17-18 16,0-17-1,-1-35-15</inkml:trace>
  <inkml:trace contextRef="#ctx0" brushRef="#br0" timeOffset="122737.192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">12912 15311 0,'35'0'0,"0"17"16,1-17-16,-1 18 0,53-18 15,-53 0-15,36 0 16</inkml:trace>
  <inkml:trace contextRef="#ctx0" brushRef="#br0" timeOffset="124315.623">14058 15328 0,'0'18'32,"18"-18"-32,17 0 15,-17 0-15,70 17 0,-53-17 16,1 0-16,52 0 15</inkml:trace>
  <inkml:trace contextRef="#ctx0" brushRef="#br0" timeOffset="125432.928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">24130 15893 0,'53'-18'16,"35"0"0,0 1-1,-52-1-15,-1 18 0,35-18 16</inkml:trace>
  <inkml:trace contextRef="#ctx0" brushRef="#br0" timeOffset="131473.22">24747 15769 0,'36'0'16,"17"0"-1,-18 0 1,-18 0-16,1 0 16,0 0-16</inkml:trace>
  <inkml:trace contextRef="#ctx0" brushRef="#br0" timeOffset="131594.102">24747 15946 0,'18'17'0,"35"1"15,-18-18-15,53-18 16,-52 1-16</inkml:trace>
  <inkml:trace contextRef="#ctx0" brushRef="#br0" timeOffset="131878.835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">26829 15804 0,'17'0'47,"36"-17"-47,-17 17 15,52 0-15,-53 0 16,36-18 0,-36 18-16,0-17 15,-35-1-15,0 0 16</inkml:trace>
  <inkml:trace contextRef="#ctx0" brushRef="#br0" timeOffset="134892.739">27040 15416 0,'-17'36'16,"17"-1"-16,0 0 0,0 18 15,0 0-15,0 0 0,0 18 16,17-1-16,-17 1 0,18 34 16,0-69-16,-1-1 15,-17 0-15,18-17 0,17 0 16,-17-18 0</inkml:trace>
  <inkml:trace contextRef="#ctx0" brushRef="#br0" timeOffset="135749.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">28663 15328 0,'-17'88'16,"-1"36"-16,18-54 15,0 54 1,18-54-16,-1-17 0,18 36 15,-17-54-15,35 0 16,-18-35-16,-17 0 16</inkml:trace>
  <inkml:trace contextRef="#ctx0" brushRef="#br0" timeOffset="136739.393">28840 15505 0,'17'0'16,"1"17"0,17 1-16,-17 0 15,-1 17 1,-17-18-16,18 36 16,-18-17-16,0 17 15,18-18-15,-18-18 0,35 36 16,0-17-1,-17-36-15,0 17 16,-1-17-16,-17 18 16,-17-36-1,-1 18-15</inkml:trace>
  <inkml:trace contextRef="#ctx0" brushRef="#br0" timeOffset="136868.963">28875 15787 0,'18'0'15,"34"17"-15,-16-17 16,-1 0-16,0 0 0,36 18 16,-36-36-16,0 18 15</inkml:trace>
  <inkml:trace contextRef="#ctx0" brushRef="#br0" timeOffset="137044.721">29228 15381 0,'53'53'0,"-36"-18"15,36 71-15,-35-53 16,-1 0-16,-17 0 0,0 0 16,0 0-16,-17 35 15,17-53-15,-18-17 16</inkml:trace>
  <inkml:trace contextRef="#ctx0" brushRef="#br0" timeOffset="137255.647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">26106 16686 0,'-18'18'15,"18"17"1,0-17-16,0 17 16,0 18-16,0-35 15,0 17-15,18-35 16</inkml:trace>
  <inkml:trace contextRef="#ctx0" brushRef="#br0" timeOffset="140341.904">26405 16651 0,'0'18'16,"-17"17"-16,-1 71 16,1 0-16,17-53 15,17 52-15,1-52 16,-1-17-16,19 17 15,-19-36-15,19 1 0,-19-18 16,1 0-16,0-18 16</inkml:trace>
  <inkml:trace contextRef="#ctx0" brushRef="#br0" timeOffset="140592.933">26652 16880 0,'36'-17'16,"-19"17"-16,1 0 16,0 0-16,-18 17 0,17 1 15,-17 17 1,0 1-16,0-1 16,18 0-16,-18 0 15,35 1-15,-17-19 16,17 1-1,-17 0-15,-1-18 16,-17-18-16,-17 0 16</inkml:trace>
  <inkml:trace contextRef="#ctx0" brushRef="#br0" timeOffset="140725.745">26705 17039 0,'71'0'0,"-36"0"15,71 0 1,-18 0-16,-53-17 0,1 17 16,-19-18-16</inkml:trace>
  <inkml:trace contextRef="#ctx0" brushRef="#br0" timeOffset="140931.735">27129 16686 0,'35'71'15,"-17"35"1,-18-18-16,0-35 16,0 35-16,-18-17 15,0-36-15,1-17 16,-1-1-16</inkml:trace>
  <inkml:trace contextRef="#ctx0" brushRef="#br0" timeOffset="141137.88">27605 16916 0,'70'0'0,"1"-18"16,-18 18-1,-35 0-15,-54 35 32</inkml:trace>
  <inkml:trace contextRef="#ctx0" brushRef="#br0" timeOffset="141255.28">27570 17110 0,'53'17'16,"35"-34"0,-35 17-16,52-18 15,-52 0-15,-17 1 16,-1-1-16</inkml:trace>
  <inkml:trace contextRef="#ctx0" brushRef="#br0" timeOffset="141471.75">28363 16651 0,'18'88'15,"-18"-35"-15,0 53 16,0-53-16,0 35 15,0-53-15,0 36 16,0-53-16</inkml:trace>
  <inkml:trace contextRef="#ctx0" brushRef="#br0" timeOffset="142488.84">12506 7885 0,'0'0'0,"18"17"16,-1 36 0,19-18-16,16 36 15,1-18-15,-17-18 0,-1 0 16,0 1-16,36 17 15,-36-36-15,0 1 0,-17-18 16,0 18 0,-1-18-16,-34 0 15</inkml:trace>
  <inkml:trace contextRef="#ctx0" brushRef="#br0" timeOffset="142783.598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3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5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">5045 16598 0,'17'18'16,"1"-18"-16,17 0 15,1 0-15,-1 0 0,0 0 16,36 0-1,-36 0-15,0 0 0,-17 0 16,0 0-16</inkml:trace>
  <inkml:trace contextRef="#ctx0" brushRef="#br1" timeOffset="160591.271">5133 16898 0,'70'18'0,"1"-18"15,-36-18 1,1 18-16,-1-18 0</inkml:trace>
  <inkml:trace contextRef="#ctx0" brushRef="#br1" timeOffset="161291.958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49">6350 16087 0,'-18'35'15,"1"18"1,-1-18-16,0 71 0,18-53 15,0 70-15,18-52 16,0-18-16,17 35 16,0-53-16,-17 1 15,52-19-15,-34 1 16,-1-36-16,0 18 16</inkml:trace>
  <inkml:trace contextRef="#ctx0" brushRef="#br1" timeOffset="161986.786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3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">10389 16210 0,'0'18'16,"18"52"0,-18-34-16,35 34 15,-35-35-15,36 36 16,-19-53-16</inkml:trace>
  <inkml:trace contextRef="#ctx0" brushRef="#br1" timeOffset="167510.457">10989 16175 0,'-53'35'31,"18"36"-31,17-1 16,1 71-16,-1-70 15,18 17-15,18-17 0,-18-18 16,35 0-16,-18-1 0,19-16 16,-1-19-16,0 19 15,1-36-15,34 0 16,-35-18-16,1 0 0</inkml:trace>
  <inkml:trace contextRef="#ctx0" brushRef="#br1" timeOffset="167798.7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">11289 16722 0,'35'0'16,"0"0"-16,36 0 15,-36 0-15,53-18 16,-52 18-16</inkml:trace>
  <inkml:trace contextRef="#ctx0" brushRef="#br1" timeOffset="168136.757">11695 16245 0,'53'71'15,"52"88"1,-87-89-16,17 54 16,-17-54-16,-18-17 15,0 35-15,0-35 16,-18-17-16</inkml:trace>
  <inkml:trace contextRef="#ctx0" brushRef="#br1" timeOffset="168326.572">12171 16598 0,'123'-35'16,"-52"35"-1,-53-18-15,-1 18 16</inkml:trace>
  <inkml:trace contextRef="#ctx0" brushRef="#br1" timeOffset="168454.4">12188 16775 0,'53'17'16,"-17"-17"-16,-1-17 15,0-1-15,36-17 16</inkml:trace>
  <inkml:trace contextRef="#ctx0" brushRef="#br1" timeOffset="169473.244">13264 16210 0,'0'53'0,"18"0"0,0 88 16,-1-70-1,-17-1-15,0 1 0,0-1 16,18 36-16,-18-53 15,18-18-15,-1-17 16,1 0-16,0-18 16,-1-18-16</inkml:trace>
  <inkml:trace contextRef="#ctx0" brushRef="#br1" timeOffset="169777.841">13811 16686 0,'18'0'0,"0"18"15,34 0 1,-16-18-16,-1 0 0,0 0 0,36 0 16,-36-18-16</inkml:trace>
  <inkml:trace contextRef="#ctx0" brushRef="#br1" timeOffset="170495.892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">14799 17480 0,'0'-17'0,"0"34"78,18 36-63,-18-18-15,0 18 16,0-17-16,0 69 16,0-69-16,0-1 0,17 18 15,-17-36-15,0 19 16,0-19-16,0 1 0,0 0 15,0-36 17,0 0-32,0 1 15</inkml:trace>
  <inkml:trace contextRef="#ctx0" brushRef="#br1" timeOffset="174571.62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">10548 17815 0,'0'18'16,"0"17"-1,0 0-15,0 54 16,18-36-16,-18 0 15,0-1-15,17 19 0,-17 35 16,0-53 0,0-18-16,18 0 0,-18-52 15,18-1 1</inkml:trace>
  <inkml:trace contextRef="#ctx0" brushRef="#br1" timeOffset="178053.137">10301 18009 0,'-18'0'16,"18"-17"0,0-1-1,36-17-15,-19 17 16,36-52-16,0 17 15,-17 17-15,-19 1 16,18 0-16,-17 17 16,0 18-1,-1 18-15,1 35 16,0-18 0,17 0-16,-17 1 15,-1-1-15,18-18 0,18 19 16,-17-36-16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3">5080 12365 0,'0'-71'15,"-18"89"1,1 53 0,-1 70-1,0-53-15,18-18 16,0 19-16,0 52 0,18-88 15,0 0-15,35 35 16,-18-71-16,0 1 16,0 0-16,36-18 15,-36-18-15,1-17 16</inkml:trace>
  <inkml:trace contextRef="#ctx0" brushRef="#br0" timeOffset="579.124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">5415 12771 0,'35'0'15,"36"-18"1,-36 18-16,18-18 16,35 18-16,-35-17 15,-35 17-15,0 0 16</inkml:trace>
  <inkml:trace contextRef="#ctx0" brushRef="#br0" timeOffset="934.196">5838 12294 0,'71'89'15,"-36"-37"-15,36 54 16,-53-53-16,17 53 16,-18-53-16,-17 0 15,18-18-15,-18 18 0,-18 18 16,18-36 0,-17-17-16</inkml:trace>
  <inkml:trace contextRef="#ctx0" brushRef="#br0" timeOffset="1885.649">6650 12612 0,'18'0'15,"-1"0"1,18 0-16,1 0 0,34 0 15,-34 0-15,16 0 16,-16 0-16,-36 17 16</inkml:trace>
  <inkml:trace contextRef="#ctx0" brushRef="#br0" timeOffset="2014.16">6791 12894 0,'18'35'15,"35"-35"-15,-18 0 16,53-35 0,-53 17-16,1 18 0</inkml:trace>
  <inkml:trace contextRef="#ctx0" brushRef="#br0" timeOffset="2654.306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">9119 12718 0,'-17'0'0,"-1"17"16,0 1-16,-17 35 16,0-18-16,17 36 15,1-36-15,-1 18 16,18-18-16,0-17 16,18-18-16</inkml:trace>
  <inkml:trace contextRef="#ctx0" brushRef="#br0" timeOffset="3688.923">9843 12188 0,'-18'36'16,"0"17"-16,18-18 16,-35 88-16,35-52 15,0 88-15,18-89 16,35 54-16,-18-89 16,0 0-16</inkml:trace>
  <inkml:trace contextRef="#ctx0" brushRef="#br0" timeOffset="3976.262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2">10813 12806 0,'-18'53'15,"-35"0"1,35-36-16,-34 36 16,34-35-16,0 0 15,1-1-15</inkml:trace>
  <inkml:trace contextRef="#ctx0" brushRef="#br0" timeOffset="4564.969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">11324 12577 0,'53'35'16,"18"-35"-16,17 17 16,0-34-1,-35-1-15,-35 18 16</inkml:trace>
  <inkml:trace contextRef="#ctx0" brushRef="#br0" timeOffset="4921.897">11836 11959 0,'88'71'15,"-53"-18"1,53 52-16,-52-34 16,17 53-16,-53-54 15,0 89-15,-18-89 16,-17 1 0</inkml:trace>
  <inkml:trace contextRef="#ctx0" brushRef="#br0" timeOffset="6425.344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">4480 14499 0,'18'124'15,"-18"-54"1,18 1 0,17-1-1,0-34-15</inkml:trace>
  <inkml:trace contextRef="#ctx0" brushRef="#br0" timeOffset="6986.157">4833 14570 0,'0'0'0,"-18"17"15,18 1-15,-17-18 0,-1 35 16,18-17-16,0 35 16,0-18-1,0 0-15,0 71 16,0-53-16,35 53 16,-17-53-16,0-18 0,17 36 15,-17-18 1,-1-36-16,1-17 15,0 18-15,-1-36 16</inkml:trace>
  <inkml:trace contextRef="#ctx0" brushRef="#br0" timeOffset="7274.971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">5186 15011 0,'88'-18'16,"18"0"-16,-71 1 15,0 17-15</inkml:trace>
  <inkml:trace contextRef="#ctx0" brushRef="#br0" timeOffset="7607.89">5539 14587 0,'35'36'15,"35"52"1,-52-35-16,17 17 0,1 71 16,-36-88-16,0 18 15,0-1-15,0-34 16,-18-1-16,-17 0 15,17-35-15</inkml:trace>
  <inkml:trace contextRef="#ctx0" brushRef="#br0" timeOffset="7896.446">5997 14817 0,'36'17'16,"-19"-17"-16,1 18 0,35-18 15,-18 18 1,-17-18-16,17 17 16,-53 1-1</inkml:trace>
  <inkml:trace contextRef="#ctx0" brushRef="#br0" timeOffset="8019.636">5944 15046 0,'36'35'15,"-1"-35"-15,18 18 16,-18-36-16,36 1 16,-54 17-16</inkml:trace>
  <inkml:trace contextRef="#ctx0" brushRef="#br0" timeOffset="9070.553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">10125 14552 0,'17'53'16,"-17"-18"-16,36 36 16,-36-54-16,35 36 15,-17-17-15,-1-19 16,1-34 0</inkml:trace>
  <inkml:trace contextRef="#ctx0" brushRef="#br0" timeOffset="10795.238">10072 14305 0</inkml:trace>
  <inkml:trace contextRef="#ctx0" brushRef="#br0" timeOffset="11044.551">10583 14093 0,'-35'0'0,"17"0"15,1 53 1,17 0-16,0 0 0,17 53 15,1-35-15,35 34 16,-35-52 0,17 36-16,-17-72 15,-18 36-15,0-35 16</inkml:trace>
  <inkml:trace contextRef="#ctx0" brushRef="#br0" timeOffset="11162.852">10548 14534 0,'18'-17'16,"-1"-1"0,19 1-16,-19 17 0,36 17 15,-18-17-15,-17 0 16</inkml:trace>
  <inkml:trace contextRef="#ctx0" brushRef="#br0" timeOffset="11652.023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">8343 15804 0,'0'0'0,"0"18"15,0 0-15,0 52 16,0-17-16,0 35 16,18-35-16,-18 0 15,0 35 1,0-17-16,0-53 0,0 17 16,0-17-16</inkml:trace>
  <inkml:trace contextRef="#ctx0" brushRef="#br0" timeOffset="14759.834">10301 16087 0,'18'35'0,"-18"0"15,17 1-15,-17-19 0,36 36 16,-36-35 0,17-18-16</inkml:trace>
  <inkml:trace contextRef="#ctx0" brushRef="#br0" timeOffset="14904.231">10248 15681 0,'18'0'15,"-1"0"-15</inkml:trace>
  <inkml:trace contextRef="#ctx0" brushRef="#br0" timeOffset="15149.151">10742 15522 0,'-35'-17'15,"-18"-1"1,35 18-16,-17 35 16,35 53-1,0-17-15,35 70 16,-17-70-16,0-1 15,17-17-15,-18 0 0,36 35 16,-53-70-16,18 17 16,-18-17-16,-18-18 15</inkml:trace>
  <inkml:trace contextRef="#ctx0" brushRef="#br0" timeOffset="15270.45">10530 16140 0,'53'-18'15,"-17"0"1,-1 1-16,71-19 16,-53 19-16,0 17 0,-18-18 15</inkml:trace>
  <inkml:trace contextRef="#ctx0" brushRef="#br0" timeOffset="15855.519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">11800 15998 0,'89'18'16,"-36"-18"-16,35 0 15,-53-18-15,0 18 0</inkml:trace>
  <inkml:trace contextRef="#ctx0" brushRef="#br0" timeOffset="16539.75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9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2">10548 17286 0,'-18'18'16,"36"-18"0,-18 17-16,18 19 15,-18-19-15,17 1 0,1-18 16,-18 18-16,18-18 16</inkml:trace>
  <inkml:trace contextRef="#ctx0" brushRef="#br0" timeOffset="20699.605">10566 17092 0,'0'-18'16,"17"1"-16,1 17 15</inkml:trace>
  <inkml:trace contextRef="#ctx0" brushRef="#br0" timeOffset="20961.339">10848 16863 0,'-35'-35'15,"17"17"-15,-17-17 16,17 35-16,0 53 15,18-18-15,0 18 16,18 0-16,-18 0 0,53 70 16,-35-70-16,17-18 15,-17 0-15,17-17 16,-18 17-16,1-17 16,0 0-16,-36-36 15,0 18 1</inkml:trace>
  <inkml:trace contextRef="#ctx0" brushRef="#br0" timeOffset="21072.942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5">11959 17145 0,'35'0'16,"-17"0"-16,17 0 16,36-18-16,-36 1 15,53-1 1</inkml:trace>
  <inkml:trace contextRef="#ctx0" brushRef="#br0" timeOffset="22618.042">12682 17074 0,'18'0'15,"17"0"1,1 0-16,-1-17 15,-18 17-15</inkml:trace>
  <inkml:trace contextRef="#ctx0" brushRef="#br0" timeOffset="22725.624">12647 17233 0,'18'0'15,"35"0"1,-18-17-16,35-1 15</inkml:trace>
  <inkml:trace contextRef="#ctx0" brushRef="#br0" timeOffset="23074.286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7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1">8819 18256 0,'71'18'16,"-36"0"-16,36-18 15,-36 17-15,0-17 0,36 0 16</inkml:trace>
  <inkml:trace contextRef="#ctx0" brushRef="#br1" timeOffset="60767.065">9278 18115 0,'35'18'15,"-17"-18"-15,0 0 0,-1 0 0,36-18 16,-35 18 0,17 0-16</inkml:trace>
  <inkml:trace contextRef="#ctx0" brushRef="#br1" timeOffset="60883.463">9419 18239 0,'18'17'15,"17"-17"1,0 0-16,18-17 16</inkml:trace>
  <inkml:trace contextRef="#ctx0" brushRef="#br1" timeOffset="61264.612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">10425 18221 0,'0'18'15,"17"-18"17</inkml:trace>
  <inkml:trace contextRef="#ctx0" brushRef="#br1" timeOffset="61690.815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">11060 18186 0,'-18'53'16,"18"-36"-16,18 1 15,-1 0 1,1-1-16,17-34 15,-17 17-15,17-36 16,-35 19-16,0-36 16,-18 35-16,-17 0 15,18 1-15,-19 17 16,19 0-16,-1 0 16,18 17-1</inkml:trace>
  <inkml:trace contextRef="#ctx0" brushRef="#br1" timeOffset="62258.133">11412 18186 0,'0'17'16,"-17"1"-16,17 0 15,0-1-15,0 1 0,17 0 16,1-18-16,17 17 16,-17-17-16,35 0 15,-36-17 1,19-1-16,-36 0 16,0 1-16,0-1 15,-18 0-15,0 1 16,-17 17-1,18 0-15,17-18 16,17 18 0</inkml:trace>
  <inkml:trace contextRef="#ctx0" brushRef="#br1" timeOffset="62441.766">11765 18203 0,'18'18'16,"-18"0"0,17-1-16,19 1 15,-19-18-15,19-18 16,-19 18-16,-17-17 16,18 17-1</inkml:trace>
  <inkml:trace contextRef="#ctx0" brushRef="#br1" timeOffset="62530.419">11924 18186 0,'-18'0'16,"1"0"-1,-1 0 1,36 0 15</inkml:trace>
  <inkml:trace contextRef="#ctx0" brushRef="#br1" timeOffset="62668.881">12083 18239 0,'17'0'15,"1"0"1</inkml:trace>
  <inkml:trace contextRef="#ctx0" brushRef="#br1" timeOffset="62808.827">12365 18203 0,'18'0'16,"-1"0"-16</inkml:trace>
  <inkml:trace contextRef="#ctx0" brushRef="#br1" timeOffset="62914.818">12594 18186 0</inkml:trace>
  <inkml:trace contextRef="#ctx0" brushRef="#br1" timeOffset="63067.033">12788 18168 0,'0'18'0,"18"-18"16</inkml:trace>
  <inkml:trace contextRef="#ctx0" brushRef="#br1" timeOffset="63159.916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">2328 15081 0,'-35'-17'15,"17"17"-15,1 0 16,34 0-1,54 35-15,-36 0 16,106 0 0,-70-35-16,105 18 0,-105-18 15,-1-18-15,1 1 16,0-1-16,17-35 16,-71 18-16,1-18 15</inkml:trace>
  <inkml:trace contextRef="#ctx0" brushRef="#br1" timeOffset="72202.818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">21678 12100 0,'-17'18'16,"-1"52"-1,18-17-15,-18 0 0,18 88 16,0-70-16,0-18 16,0 17-16,18-17 0,17 53 15,-17-71-15,-1 1 16,54-1-16,-53-35 15,17 0-15</inkml:trace>
  <inkml:trace contextRef="#ctx0" brushRef="#br0" timeOffset="89630.811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">21925 12682 0,'-17'0'0,"34"18"15,1-18 1,17 0-16,53-18 15,-52 1-15,16 17 0,-16-18 16,34 0-16,-52 1 16</inkml:trace>
  <inkml:trace contextRef="#ctx0" brushRef="#br0" timeOffset="89970.416">22225 12136 0,'35'35'16,"36"53"-16,-36-35 16,36 70-1,-36-70-15,-17 71 16,-1-54-16,-17-17 0,-17 35 16,-1-35-1,18-35-15,-35 35 0,35-35 16,-18-18-16</inkml:trace>
  <inkml:trace contextRef="#ctx0" brushRef="#br0" timeOffset="90503.646">22895 12488 0,'18'0'16,"17"18"-1,0-18 1,-17 0-16,17 0 0,18 0 15,-35 0-15,0 0 16,-18 18-16</inkml:trace>
  <inkml:trace contextRef="#ctx0" brushRef="#br0" timeOffset="90641.886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">25294 12577 0,'-35'-18'16,"0"53"-1,-18 18 1,35-18-16,-17 36 15,17-53-15,18 34 16,0-34-16,0 0 0,0-1 16</inkml:trace>
  <inkml:trace contextRef="#ctx0" brushRef="#br0" timeOffset="92632.921">25929 12188 0,'-17'0'15,"-19"53"1,36-17-16,-17 52 16,17-35-16,0 17 15,0-17-15,17 53 16,1-53-16,0-18 0,17 36 15,0-18 1,-17-53-16,17 17 0,-17-17 16</inkml:trace>
  <inkml:trace contextRef="#ctx0" brushRef="#br0" timeOffset="92955.987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">27093 12629 0,'-17'-17'15,"-1"17"-15,18-18 16</inkml:trace>
  <inkml:trace contextRef="#ctx0" brushRef="#br0" timeOffset="93822.811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">28152 12771 0,'17'0'16,"36"0"-1,-17 17-15,52-17 16,-35 0-16,0 18 0,17-18 15,-52 0-15</inkml:trace>
  <inkml:trace contextRef="#ctx0" brushRef="#br0" timeOffset="94934.961">28998 12859 0,'0'53'16,"-35"17"-1,-53 18 1,70-70-16,-52 35 16</inkml:trace>
  <inkml:trace contextRef="#ctx0" brushRef="#br0" timeOffset="95541.977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1">29739 12806 0,'53'0'16,"0"0"0,0 0-16,53-18 15,-36 18-15,36-17 16,-71 17-16,-17-18 16,17 18-16</inkml:trace>
  <inkml:trace contextRef="#ctx0" brushRef="#br0" timeOffset="95959.414">30462 12047 0,'18'0'15,"0"18"-15,17 17 16,53 71 0,-53-53-16,18 18 0,-17-1 15,17 1-15,-18 87 16,-35-87-16,0 17 16,-18-17-16,1 17 0,-36-17 0,-71 70 15,54-71-15</inkml:trace>
  <inkml:trace contextRef="#ctx0" brushRef="#br0" timeOffset="97961.184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">21361 14023 0,'0'35'0,"0"18"16,0-18-16,17 36 16,-17-53-16,36 35 15,-36-36-15</inkml:trace>
  <inkml:trace contextRef="#ctx0" brushRef="#br0" timeOffset="98395.248">21837 13970 0,'-53'71'0,"18"-36"16,-1 88-16,19-52 15,17-18-15,0 17 16,0-17-16,53 35 15,-18-70-15,53 17 16,-35-17-16,-18-18 0,36-35 16,-53 17-16</inkml:trace>
  <inkml:trace contextRef="#ctx0" brushRef="#br0" timeOffset="98688.585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2">22049 14340 0,'0'-17'0,"70"17"16,-35 0-1,54 0-15,-36-18 16,52 1-16,-87 17 16</inkml:trace>
  <inkml:trace contextRef="#ctx0" brushRef="#br0" timeOffset="99023.735">22578 13882 0,'70'88'15,"-34"18"1,-19-36-16,-17 1 0,0 0 0,0 52 15,-17-88 1,17 1-16,0-1 0,-18 0 16,-17-17-16,17-1 15</inkml:trace>
  <inkml:trace contextRef="#ctx0" brushRef="#br0" timeOffset="99522.908">22931 14235 0,'35'0'16,"-18"0"-16,36 0 15,-17 0 1,17 0-16,-36-18 16,1 18-16,0 0 15</inkml:trace>
  <inkml:trace contextRef="#ctx0" brushRef="#br0" timeOffset="99639.358">22966 14393 0,'70'0'16,"-34"-17"-16,-1 17 0,18-18 16,-18 18-16</inkml:trace>
  <inkml:trace contextRef="#ctx0" brushRef="#br0" timeOffset="101125.832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5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2">26264 13970 0,'0'-18'0,"18"36"15,-18 0-15,18-1 16,-18 19-16,0-1 16,0 18-16,17 53 15,-17-53-15,0-18 0,18 0 16,-18 0-16,18 18 16,-1-53-16,-17 18 0,0-36 15</inkml:trace>
  <inkml:trace contextRef="#ctx0" brushRef="#br0" timeOffset="103038.428">27922 14288 0,'0'70'16,"0"-17"0,36 0-1,-1-53-15,-17 0 16</inkml:trace>
  <inkml:trace contextRef="#ctx0" brushRef="#br0" timeOffset="103160.426">27905 14005 0,'0'18'15</inkml:trace>
  <inkml:trace contextRef="#ctx0" brushRef="#br0" timeOffset="103394.541">28328 13864 0,'-18'-35'15,"1"35"1,17 35-16,-18 36 16,1-18-16,17-18 0,-18 71 15,18-53-15,18 35 16,-1-53-1,1 36-15,-18-54 16,0 1-16,0-36 16</inkml:trace>
  <inkml:trace contextRef="#ctx0" brushRef="#br0" timeOffset="103500.092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">29563 14270 0,'17'-18'16,"1"18"-16,17-17 15,54 17-15,-54 0 16,71-18-16,-71 18 16,18 0-16,-36 0 15</inkml:trace>
  <inkml:trace contextRef="#ctx0" brushRef="#br0" timeOffset="104651.683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3">25453 15258 0,'0'35'15,"0"0"-15,18 53 16,-18-17-16,17 52 16,-17-70-16,18 0 15,-18 0-15,0-18 0,17 1 16,-17-1-16,0-17 15,0-1-15</inkml:trace>
  <inkml:trace contextRef="#ctx0" brushRef="#br0" timeOffset="107136.996">27975 15522 0,'0'36'0,"0"-19"15,18 18-15,-18 36 16,0-36-16,0 18 15,18-18-15,-18 1 0,17-1 0,-17-17 16,35 17 0</inkml:trace>
  <inkml:trace contextRef="#ctx0" brushRef="#br0" timeOffset="107292.093">27958 15346 0,'-18'-18'16,"36"36"15,-1-1-31</inkml:trace>
  <inkml:trace contextRef="#ctx0" brushRef="#br0" timeOffset="107560.342">28487 15134 0,'-18'-17'16,"-35"-19"0,53 19-16,-35 34 15,35 1-15,-18 35 16,18 0-16,0 70 15,0-70-15,0 0 16,18 18-16,-18-18 0,18-1 16,17 19-1,-35-36-15,0 1 0,18-19 16,-18 1-16,-18-18 16,0 0-16</inkml:trace>
  <inkml:trace contextRef="#ctx0" brushRef="#br0" timeOffset="107675.699">28381 15575 0,'71'0'15,"-1"0"-15,-35 0 0,36 0 16,-36 0 0</inkml:trace>
  <inkml:trace contextRef="#ctx0" brushRef="#br0" timeOffset="109000.94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">29880 15681 0,'0'0'0,"18"0"0,17 0 16,0 18-16,1-18 0,70 17 15,-53-17-15,-1 0 16,1 0-16,18 0 16</inkml:trace>
  <inkml:trace contextRef="#ctx0" brushRef="#br0" timeOffset="109550.792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">31133 15857 0,'17'0'63,"1"0"46,-18-17-109,18 17 16,-1 0 31,1 0-16,-18-18-16,-18 36 17,1-18-17,-1 0-15,0 17 0,-35 1 16,36 0-16,-54 17 16,1 0-1,-1 0 1,18-17-16,0 35 15,-17-18-15,52-35 16,-35 36-16,35-36 16,1 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54:37.3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1623 3898 0,'0'53'16,"17"0"-16,36 71 15,-53-54-15,18 18 0,17-17 16,-17-1-16,52 54 16,-52-71-16,17 17 15,-17-52-15,-18 0 16,-18-36-16,-17-53 15,0 18-15,-36-88 16,18 53-16,-17-106 16,35 88-16,-1-88 15,36 124-15,0 17 16,18 18-16,0-1 0,70-17 16,-18 53-1,54 0-15,-71 36 16,52 17-16,-69-1 15,-1 19-15,-35-36 16,-18 53-16,1-35 16,-54 36-16,54-54 15,-36 0 1,35-17-16,0-1 16,1-17-16,34 0 15</inkml:trace>
  <inkml:trace contextRef="#ctx0" brushRef="#br0" timeOffset="494.305">2417 4251 0,'-18'-18'15,"0"18"-15,-17 18 16,17 0-16,-17-1 15,17 1-15,1 0 0,-1 17 16,18 18 0,0-36-16,0 1 0,18 0 0,17-1 15,-17 1 1,35-18-16,-36 0 16,1-18-16,17 1 0,-17-19 15,-1-17 1,-17 36-16,0-1 0,0 1 15,0 34 1,18-17 0,0 35-16,-1 1 15,1-36-15,0 17 16,-1-17-16,1 18 16,0-18-16,-18-18 15,0 1 1,0-36-16,0 35 15,-18-17-15,18-18 16,0 35-16,0-17 0,18 17 16,-18 1-1,35 17-15,-18 0 16,36 17-16,-17 1 16,-19 0-16</inkml:trace>
  <inkml:trace contextRef="#ctx0" brushRef="#br0" timeOffset="1591.44">2910 4286 0,'-35'18'16,"18"17"-1,-1 18 1,0 0-16,36 0 15,0-35-15,34-18 16,-34 0 0,17-18-16,1-17 15,-19 17-15,1-35 16,-18 18-16,0 17 0,-18-35 16,1 36-16,-1-19 15,18 19-15,-18 17 16,18 35 15,0 0-31,18-17 0,0 0 16,17 34-1,0-16-15,-35-19 0,18 1 16,-1 0-16,-34-18 47,17-18-32,0 0-15,0-35 16,0 36 0,0-18-16,17-1 15,-17 19-15,18 17 16,-18 17-16,18 19 16,-1-19-16,1 18 15,-18-17-15,18 0 16,-18-1-16,0 1 15,0-36 1,0 1 0,0-1-16,17-17 15,-17 17-15,18 1 16,0-1-16,-1 18 16,1 0-1,-1 18-15,1 17 16,0 0-1,-1-17-15,1-1 0,0 1 16,-18 0-16,35-1 16,-17-17-1,-1 0-15,-17-17 16,18-1 0,-18 0-16,18 1 15,-18-1-15,35-17 0,-35 17 16,0 1-1,-18 17 1,-17 0 0,17 0-16,18 17 15,0 1-15,0 17 16,0-17-16,18-1 16,-18 1-16,18-18 15,-1 18-15,18-18 0,-17 0 16,0 0-16,17 0 15,-17-18-15,35 0 0,-36 1 16,1-19 0,-18 1-16,-18 0 15,18 17-15,-17-17 16,-1 17-16,0 18 16,36 0-1,0 0 1,17 0-16,18 0 15,-18 0-15,-17 0 0,17-17 16,0 17-16,18-18 16,-35 0-16,-1 18 0,-17-17 15</inkml:trace>
  <inkml:trace contextRef="#ctx0" brushRef="#br0" timeOffset="1791.237">3845 3845 0,'18'88'15,"0"18"-15,-18 0 16,0 0 0,0-53-16,0 35 15,0-17 1,17-36-16,-17-17 0,35 17 15,-17-35 1</inkml:trace>
  <inkml:trace contextRef="#ctx0" brushRef="#br0" timeOffset="2180.361">4110 4374 0,'0'18'16,"18"-18"-1,-18 18-15,17-18 16,1 0 0,-1 0-16,1 0 15,-18-18-15,0-17 16,0 17-16,-18 18 16,1-17-1,-1 34 1,18 1-1,0-1-15,18-17 16,-1 0 0,1 0-16,0 0 15,-18-17-15,17-1 0,-17 1 16,18-1-16,-18 0 16,18 1-16,-1-1 15,1-17 1,0 35-16,34-18 15,-34 18-15,0 0 0,17 0 16,-17 18-16</inkml:trace>
  <inkml:trace contextRef="#ctx0" brushRef="#br0" timeOffset="2497.606">4710 4216 0,'-53'0'16,"17"17"-16,36 1 16,-17 0-1,34-1-15,-17 1 0,36 0 16,-19-1-16,1 1 0,0-18 0,35 35 15,-36-17-15,1-1 16,-36 1 0,1 0-1,-1-18-15,-17 0 16,17 0-16,0 0 0,-17 0 16,35-18-16,-18 18 15</inkml:trace>
  <inkml:trace contextRef="#ctx0" brushRef="#br0" timeOffset="2725.003">5062 3969 0,'0'17'15,"18"19"1,-18-19-16</inkml:trace>
  <inkml:trace contextRef="#ctx0" brushRef="#br0" timeOffset="2853.573">5186 4392 0,'0'-18'15,"-18"1"1,-17 17-16</inkml:trace>
  <inkml:trace contextRef="#ctx0" brushRef="#br0" timeOffset="3805.9">6544 3457 0,'-35'0'16,"17"36"-1,0-1-15,1 18 0,17 70 16,17 1 0,1-71-16,0-1 15,35 19-15,17-36 16,-34-17 0,-1-18-16,18-18 0,-36 1 15,1 17-15,-18-18 16,18 18-16,-1 18 15,1 35 1,0-18-16,34 18 16,-16-36-16,34 1 15,-34-18-15,16-18 16,-34 1-16,0-54 16,-18 18-16,-18-17 15,0 17-15,-17-18 16,18 36-16,-19-18 15,36 35 1,0 1 0</inkml:trace>
  <inkml:trace contextRef="#ctx0" brushRef="#br0" timeOffset="3993.008">7320 3316 0,'18'-18'15,"-1"18"-15,19 0 0,-19 0 16,54 0-16,-18 0 16,-36 0-16</inkml:trace>
  <inkml:trace contextRef="#ctx0" brushRef="#br0" timeOffset="4154.663">7391 3440 0,'0'53'0,"0"35"16,17-35-16,1-18 0,35 18 16,-18-36-16,18 1 15,-18-18 1,1 0-16,17-35 15</inkml:trace>
  <inkml:trace contextRef="#ctx0" brushRef="#br0" timeOffset="4317.534">7743 3510 0,'0'71'16,"0"-54"-16,-17 19 15,34-19-15,-17 1 16,36-18-16,-19 0 16,1-18-16</inkml:trace>
  <inkml:trace contextRef="#ctx0" brushRef="#br0" timeOffset="4617.245">7902 3316 0,'18'0'15,"17"0"1,-17 0-16,35-18 16,-36 18-16,19 18 15,-36 0-15,35 17 16,-35 0-16,35 36 16,-17-36-16,-1 36 15,1-36-15,0 0 16,-18-17-16,17 0 15,-17-1-15,-17-17 16,-1 0-16,0 0 16,1 0-16,-1 0 15,1-17-15,-1 17 0,0 0 16,18 17 0,0 1-16</inkml:trace>
  <inkml:trace contextRef="#ctx0" brushRef="#br0" timeOffset="4776.865">8608 3916 0,'0'70'16,"-53"1"0,-35 17-1,35-53-15,-35 36 16,35-36-16,17-17 0</inkml:trace>
  <inkml:trace contextRef="#ctx0" brushRef="#br0" timeOffset="5399.854">9102 3316 0,'0'18'0,"35"88"15,18 52 1,-18-69-16,36 175 16,-36-140-1,-17-54 1,-18-52-16,0-36 16,35-52-1,18-1 1,-18 53-16,0 1 0,36 17 15,-36 17-15,0 19 16,-17-19-16,0 19 16,-18 17-16,-18-36 15,0 1-15,-17-1 16,18-17-16,-72 18 16,54-36-16,0 18 0,-36-52 15,18-1 1,53 17-16,0 1 0</inkml:trace>
  <inkml:trace contextRef="#ctx0" brushRef="#br0" timeOffset="5628.437">9825 3263 0,'53'-35'15,"-18"35"1,18-35-16,-35 35 0,-1 0 16,1-18-1</inkml:trace>
  <inkml:trace contextRef="#ctx0" brushRef="#br0" timeOffset="5773.016">9825 3334 0,'0'35'0,"18"36"15,-1-18-15,18-1 16,-17-34-16,17 0 16,1-18-16,-1 0 0,-17 0 15,34 0 1,-16-36-16</inkml:trace>
  <inkml:trace contextRef="#ctx0" brushRef="#br0" timeOffset="5934.432">10178 3422 0,'0'53'15,"0"-18"-15,0 0 16,17-17-1,1 0-15,17-18 16,-17 0-16,-1-18 0</inkml:trace>
  <inkml:trace contextRef="#ctx0" brushRef="#br0" timeOffset="6251.723">10372 3193 0,'17'0'0,"19"0"16,-19 0-16,36-18 16,-18 18-1,-17 0-15,0 0 0,-1 0 0,1 18 16,0 17-16,-18 35 16,17-34-1,-17 34-15,0-34 16,0-1-16,18 0 15,-18-17-15,0-1 16,-18-17-16,1 18 16,-1-18-16,0-18 15,1 1-15,-1-1 16,0 18-16,1 0 16,-1 18-1</inkml:trace>
  <inkml:trace contextRef="#ctx0" brushRef="#br0" timeOffset="6485.795">11148 4057 0,'-18'88'16,"1"-53"-16,-54 54 15,18-36-15,18-18 16,-18 0-16,18 0 0,-1-17 16</inkml:trace>
  <inkml:trace contextRef="#ctx0" brushRef="#br0" timeOffset="7174.838">11818 3528 0,'-18'-18'15,"1"53"1,17 1-16,-18 105 16,18-71-16,18 71 15,-18-88-15,53 36 16,-36-72-16,19 1 0,34-18 16,-35-18-16,1 1 15,17-36 1,-36 35-16,1-35 15,-18 35 1,18 36 0,-1 17-16,1-17 0,-1 17 0,1-17 15,53 17-15,-36-35 16,18 0 0,-18-17-16,0-19 15,-17 1-15,-18-36 16,-18 36-16,1 0 15,-1-18-15,1 18 0,-1-53 16</inkml:trace>
  <inkml:trace contextRef="#ctx0" brushRef="#br0" timeOffset="7374.686">12400 3228 0,'18'0'16,"35"0"-16,-18 0 15,71-18 1,-71 1-16,36-1 16,-36 18-16,-17-18 15</inkml:trace>
  <inkml:trace contextRef="#ctx0" brushRef="#br0" timeOffset="7524.664">12541 3316 0,'0'71'15,"18"-1"1,0-52-16,-1 17 0,54 0 16,-18-35-1,-18 0-15,0 0 16,-17-17-16</inkml:trace>
  <inkml:trace contextRef="#ctx0" brushRef="#br0" timeOffset="7738.042">12841 3281 0,'53'0'16,"0"17"-1,-35 1-15,17 17 16,-35-17-16,0 35 0,-18-35 15,1-1-15,-1 1 16,0 0-16,1 17 16,17-18-16,35-17 15,-17 18-15,52-18 16,-52-18-16,17 1 16</inkml:trace>
  <inkml:trace contextRef="#ctx0" brushRef="#br0" timeOffset="8097.032">13212 3210 0,'17'0'16,"1"0"-16,-1 0 15,19 0-15,-19 0 16,19 0-16,-19 0 16,1 18-16,0 0 0,-18-1 15,0 1-15,0-1 0,0 19 16,17-1-16,-17 18 16,0-35-16,18 17 15,-18-17-15,0-1 16,-18-17-1,1 0 1,-1 0-16,0-17 16,1-1-1,-1 18-15</inkml:trace>
  <inkml:trace contextRef="#ctx0" brushRef="#br0" timeOffset="8398.441">13653 4110 0,'-36'70'16,"19"-52"0,-36 35-16,35-35 15,-35 35-15,18-36 16,17-17-16</inkml:trace>
  <inkml:trace contextRef="#ctx0" brushRef="#br0" timeOffset="8966.264">14199 3298 0,'18'53'32,"0"-17"-32,-1 87 15,1-52-15,-18 70 16,18-88-16,-18 53 15,0-89 1,0 1-16,0-36 16,17 1-1,1-19-15,35-17 16,-18 36-16,18 17 16,-18 0-16,18 17 0,-18 1 0,-17 17 15,17 36-15,-35-36 16,0-17-16,-17 17 0,-1-17 15,-70 17 1,53-17-16,-54-1 16,54-17-16,17-17 0,-17-1 15,35-17-15</inkml:trace>
  <inkml:trace contextRef="#ctx0" brushRef="#br0" timeOffset="9277.504">14905 3140 0,'18'0'31,"52"-18"-15,-35 18-16,18 0 15,-35 0-15,17-18 16</inkml:trace>
  <inkml:trace contextRef="#ctx0" brushRef="#br0" timeOffset="9466.182">14905 3193 0,'0'35'15,"18"35"-15,-1-34 16,1 17-16,17 0 15,-17-53-15,-1 17 16,1 1-16,0-18 0,-1 0 16,1 0-16,0 0 15,-1-18-15</inkml:trace>
  <inkml:trace contextRef="#ctx0" brushRef="#br0" timeOffset="9721.77">15258 3263 0,'17'0'0,"1"18"16,-18-1 0,0 1-16,0 0 0,0 17 15,0-17-15,-18-1 16,18 1-1,18-18 1,0 0-16,-1 0 16,1 0-16,17 0 15,-17 18-15,17-18 16</inkml:trace>
  <inkml:trace contextRef="#ctx0" brushRef="#br0" timeOffset="10176.606">15452 3157 0,'17'0'16,"1"0"-16,17-17 15,-17 17 1,0 0-16,17-18 15,-18 18-15,-17 18 32,0 17-17,0-17-15,0-1 0,0 19 16,18-19-16,-18 1 16,18 17-16,-18-17 15,0-1-15,17 1 16,-17 0-16,0-1 0,0 1 15,0 17-15,0-17 16,0 0 0,0-1-16,-17-17 47,-1 0-16,0 0-16,-17 0 1,18 0-16</inkml:trace>
  <inkml:trace contextRef="#ctx0" brushRef="#br0" timeOffset="24381.031">22860 4092 0,'18'88'0,"-1"-17"15,-17 52 1,0-52-16,0 35 0,0-71 15,-17 0-15,17-17 16,0-36 0,0-52-1,-18 17-15,18 0 16,0 0-16,0 18 0,18-71 16,-1 71-16,1-1 0,-18 1 15,18 18-15,-1-1 16,36 18-16,-35 0 15,17 53-15,-17-18 16,-1 53-16,1-35 16,0 53-16,-18-53 15,0 0-15,0-18 16,0 0-16,17 18 16,-17-35-16,18-18 15,0-18-15</inkml:trace>
  <inkml:trace contextRef="#ctx0" brushRef="#br0" timeOffset="27261.683">23354 4498 0,'0'-18'15,"18"36"16,-1 0-15,1-1-16,-1 1 0,19 35 16,-19-36-16,19 1 15,-36 0-15,35-1 16,-17-17 0,-18-17-1,0-1-15</inkml:trace>
  <inkml:trace contextRef="#ctx0" brushRef="#br0" timeOffset="27450.62">23513 4445 0,'0'18'16,"-18"17"-16,0-17 0,-17 17 0,17 0 15,-34 18-15,34 0 16,0-35-16,18-1 16,0 1-16</inkml:trace>
  <inkml:trace contextRef="#ctx0" brushRef="#br0" timeOffset="27789.673">23865 4251 0,'18'0'16,"0"0"-16,35 0 15,-36 0-15,36 0 16,-35 0-1,-1 0-15</inkml:trace>
  <inkml:trace contextRef="#ctx0" brushRef="#br0" timeOffset="27924.981">23936 4410 0,'35'0'16,"18"0"-1,-35 0-15,17 0 0,-35-18 16</inkml:trace>
  <inkml:trace contextRef="#ctx0" brushRef="#br0" timeOffset="31833.612">24553 4092 0,'18'18'31,"0"52"-15,-1-34-16,-17-1 16,18 18-16,0 17 0,-18 36 15,17-70-15,-17-1 16,0 0-16,0-17 16,0-36 15,0-52-16,0 34-15,0-34 16,0 34-16,0 1 16,18 0-16,-1-36 0,1 54 15,17-19 1,-17 36-16,0 0 0,-1 0 0,-17 18 16,36 17-1,-19-17-15,18 53 16,-35-54-16,0 18 15,18 1-15,-18-19 0,0 1 0,0 35 16,0-35 0,0-1-16,0 1 15</inkml:trace>
  <inkml:trace contextRef="#ctx0" brushRef="#br0" timeOffset="32182.486">24959 3722 0,'18'-18'16,"-1"18"-16,36 0 15,-35 0 1,0 18-16,17-18 15,0 0 1,-17 0-16,-18-18 0</inkml:trace>
  <inkml:trace contextRef="#ctx0" brushRef="#br0" timeOffset="32422.404">25030 3757 0,'0'53'16,"17"18"-16,-17-54 16,0 36-1,0-18-15,0-17 0,0 0 0,18-1 16,-18 19 0,18-36-16,-18 17 0,17-17 15,1 0-15,-1 0 16,1 0-16,0 0 15,-1 0-15,-17 18 16</inkml:trace>
  <inkml:trace contextRef="#ctx0" brushRef="#br0" timeOffset="32894.617">25329 3898 0,'-17'18'16,"17"17"-1,0-17-15,17 17 16,1-17-16,0-18 0,-1 17 0,19-17 15,-1-17 1,-17-1-16,-1 0 16,-17 1-16,0-19 15,0 19-15,0-1 0,0 1 16,-17-1-16,-19 0 16,19 18-16,-36 0 15,35 0-15,18 18 16</inkml:trace>
  <inkml:trace contextRef="#ctx0" brushRef="#br0" timeOffset="33331.499">25506 3722 0,'17'0'0,"1"0"15,17 0 1,-17 0-16,53-18 16,-54 18-16,1 0 15,-18 18 1,0-1-1,0 1-15,0 0 0,0 35 16,0-18-16,0 35 16,18-34-1,-18-1-15,17 36 16,1-54-16,-18 19 0,17-1 16,-17-18-16,0 1 15,-17-18 16,-1-18-15,1 18-16,-1 0 0,-17-17 16,17 17-16,-35 17 15</inkml:trace>
  <inkml:trace contextRef="#ctx0" brushRef="#br0" timeOffset="35241.585">27093 4480 0,'0'18'16,"0"17"-16,-17-17 0,-1 17 16,-17 36-1,17-54-15,1 54 16,-1-53-16,18 17 16</inkml:trace>
  <inkml:trace contextRef="#ctx0" brushRef="#br0" timeOffset="35810.109">27605 4145 0,'0'35'16,"0"1"-16,0-1 0,0 36 15,0-36-15,0 35 16,0-52-16,0 0 16,18-1-16,-18-34 31,0-36-16,0 17-15,0 1 0,35-35 16,-18 34-16,1 19 16,0-19-16,17 19 0,-17-1 15,17 18-15,-17-17 0,-1 17 16,18 35-16,-35 0 16,18-17-16,-18 17 15,0 0-15,0 36 16,-18-36-16,18 0 0,0 1 15,-17-1 1,34-17-16</inkml:trace>
  <inkml:trace contextRef="#ctx0" brushRef="#br0" timeOffset="36176.823">28028 3722 0,'35'0'32,"1"0"-32,17 0 15,-36 0 1,1 0-16,17-18 15,-17 18-15</inkml:trace>
  <inkml:trace contextRef="#ctx0" brushRef="#br0" timeOffset="36393.132">28099 3739 0,'0'18'15,"0"53"1,-18-36-16,18 18 16,0-36-1,18 1-15,-18 0 0,17-1 16,1 1-16,0-18 0,17 0 16,-17 18-1,-1-18-15,19 0 16,-36-18-16</inkml:trace>
  <inkml:trace contextRef="#ctx0" brushRef="#br0" timeOffset="36638.17">28416 3828 0,'-17'35'15,"17"-17"-15,0 34 16,0-34-16,0 0 16,17-18-1,-17 17-15,18-17 0</inkml:trace>
  <inkml:trace contextRef="#ctx0" brushRef="#br0" timeOffset="37034.306">28504 3687 0,'18'0'15,"0"-18"-15,17 18 16,-17 0-16,17 0 16,-17 0-1,-1 18 1,1 17-16,-1-18 16,1 1-16,-18 0 15,0 35 1,0-36-16,0 1 0,0 35 15,0-18-15,0-17 16,0-1-16,18 1 0,-1 17 16,-17-17-16,18-18 15,-36 0 17,1 0-17,-1 0-15,0-18 16,1 18-16,-1 0 15</inkml:trace>
  <inkml:trace contextRef="#ctx0" brushRef="#br0" timeOffset="37961.519">29351 4568 0,'0'18'0,"0"17"15,0-17-15,0 53 16,0-54-16,-18 54 16,1-54-16,-1 19 15,1-19-15,-19-17 0</inkml:trace>
  <inkml:trace contextRef="#ctx0" brushRef="#br0" timeOffset="44501.772">30180 4075 0,'18'17'15,"-18"54"1,17-36-16,-17 71 16,0-53-1,0-18-15,0 36 0,0-54 16,0 19-1,0-54 1,0-35 0,0 18-1,0-1-15,0 1 0,18 0 16,0 0-16,-18-1 0,17 1 16,19 0-16,-19 17 0,19 1 15,-19 17-15,18 0 16,-17 17-16,17 36 15,-17-35-15,0 70 16,-18-53-16,17 36 16,-17-36-1,0 36-15,18-54 16,-18 18-16,18-35 16,-18-17-1</inkml:trace>
  <inkml:trace contextRef="#ctx0" brushRef="#br0" timeOffset="44907.94">30551 3775 0,'17'0'31,"1"-18"-31,35 18 16,0-18 0,-18 18-16,0-17 15,-17 17-15,0 0 16</inkml:trace>
  <inkml:trace contextRef="#ctx0" brushRef="#br0" timeOffset="45191.894">30603 3739 0,'0'18'16,"0"0"0,0-1-1,0 19-15,0-1 0,0 0 16,18 0-16,-18-17 16,18 35-16,17-18 15,-17-17-15,-18 0 16,17-18-16,19 17 15,-19-17-15,1 0 16</inkml:trace>
  <inkml:trace contextRef="#ctx0" brushRef="#br0" timeOffset="45769.7">30868 3845 0,'18'0'15,"-1"0"1,19-17 0,-19 17-16,1 0 15,0 0-15,-18 17 0,0 1 16,17-18-16,-17 35 15,0-17-15,-17 17 16,17-17 0,-18-1-16,18 1 15,18-18 1,-1 0 0,1 0-1,-1 0 1,-17-18-16</inkml:trace>
  <inkml:trace contextRef="#ctx0" brushRef="#br0" timeOffset="46258.826">31115 3757 0,'18'0'0,"-1"0"15,19 0 1,-19 0-16,1 0 16,-1 0-16,1 0 0,0 0 15,-18 18 32,17-1-31,-17 1-1,18 17 1,-18-17-16,0 0 0,0-1 16,0 18-16,0 18 15,0-35-15,0 17 0,0-17 16,18 17-1,-18-17-15,0 0 0,0-1 16,17-17-16,-34 0 31,-1 0-31,0 0 16,-35 0 0,1 0-1,16 0-15</inkml:trace>
  <inkml:trace contextRef="#ctx0" brushRef="#br0" timeOffset="48679.57">31662 4286 0,'0'-17'0,"17"17"15,1 0-15,17-18 16,-17 18-16,35-18 16,-18 18-16,0 0 15,-17 0 1,17 0-16,-17 18 15,-36-18 1</inkml:trace>
  <inkml:trace contextRef="#ctx0" brushRef="#br0" timeOffset="48871.879">31715 4445 0,'17'0'15,"1"0"-15,0 0 0,17 0 0,-17 0 16,17 0-16,0 0 16,-17 0-16,17 0 0,-35-18 15</inkml:trace>
  <inkml:trace contextRef="#ctx0" brushRef="#br0" timeOffset="49346.525">32420 4022 0,'18'17'47,"-18"19"-31,18-1-16,17 53 15,-35-35-15,17 18 16,1-19-16,0 19 0,-18-18 16,35 70-16,0-34 15,-17-54-15,-18 0 16</inkml:trace>
  <inkml:trace contextRef="#ctx0" brushRef="#br0" timeOffset="55623.724">7726 3475 0,'0'-18'31,"0"1"1,0 34 46,0 1-63,0 0-15,0-1 16,0 1-16,17-1 0,-17 19 16,0-19-16,0 19 15,0-19 1,18 1 0,-18-36-1,0 1 1,0-1-16,0-17 15,0-1 1,0 19-16,0-1 0,0-17 16,0 17-1,0 1-15,0-1 0,-18 18 16,18-18-16,0 1 16,0 34 46,18 1-46,-18 17-16,18-17 0,-18 35 15,0-36 1,0 1-16,0 0 0,17-1 0,-17 1 16,0 0-1</inkml:trace>
  <inkml:trace contextRef="#ctx0" brushRef="#br0" timeOffset="59677.512">6121 4692 0,'-18'0'0,"0"0"16,18 18 0,-17 17-1,-1-17-15,18 34 16,18-16-16,-18-1 0,17 36 16,-17-36-16,18 0 15,0 0-15,17 18 16,-17-35-16,35 0 15,-36-18-15,18 0 16</inkml:trace>
  <inkml:trace contextRef="#ctx0" brushRef="#br0" timeOffset="60028.296">6350 5045 0,'0'35'16,"0"-17"-16,-18 35 15,18-36-15,18-17 16,-18-17 0,18-19-1,-1 1-15,-17 17 16,18-17-16,-18 17 0,18 1 15,-1-18-15,1 17 16,-1 18-16,1 0 16,0 18-16,-18 17 15,0-18 1,17 36-16,-17-35 16,0 17-16,0-17 15,18-18-15</inkml:trace>
  <inkml:trace contextRef="#ctx0" brushRef="#br0" timeOffset="60278.469">6579 4639 0,'18'0'15,"0"0"-15,-1 0 16,1 0-16,0 0 16,17 0-16,-18-18 15,1 18-15</inkml:trace>
  <inkml:trace contextRef="#ctx0" brushRef="#br0" timeOffset="60511.497">6615 4621 0,'0'18'16,"17"0"-16,-17 17 15,0-17-15,0 17 16,0-17-16,18 17 16,-18-18-16,35 1 15,-35 0-15,18-1 16,-1-17 0,1 0-16,0 0 15</inkml:trace>
  <inkml:trace contextRef="#ctx0" brushRef="#br0" timeOffset="60791.6">6914 4639 0,'0'0'0,"0"18"0,0-1 16,0 1-16,0 17 15,0-17 1,0 0-16,0-1 15</inkml:trace>
  <inkml:trace contextRef="#ctx0" brushRef="#br0" timeOffset="61141.104">6985 4551 0,'18'0'16,"-1"0"-16,1-18 15,0 18 1,-1 0-16,1 0 16,-1 0-16,1 18 15,0 17-15,-1-17 16,-17 17-1,18-17-15,-18 17 16,0-17-16,0-1 16,-18-17-1,1 0 1,17-17 0,-18 34-1</inkml:trace>
  <inkml:trace contextRef="#ctx0" brushRef="#br0" timeOffset="61362.408">7338 5045 0,'-18'35'16,"1"0"-16,-19 1 15,19-36 1,-1 17-16,0 1 0,1-18 16</inkml:trace>
  <inkml:trace contextRef="#ctx0" brushRef="#br0" timeOffset="62075.145">7602 4957 0,'18'35'16,"-18"18"-16,0-18 15,0-17 1,0-1-1,0-52 1,18 17-16,-18-35 16,17 18-16,1-18 15,0 36-15,17-19 16,-18 36 0,1 0-16,0 18 0,-1 0 15,1 17 1,-18 0-16,0 18 15,0-35-15,0-1 0,0 19 16,0-1 0,0-17-16</inkml:trace>
  <inkml:trace contextRef="#ctx0" brushRef="#br0" timeOffset="62302.664">7885 4568 0,'17'0'15,"1"-17"-15,35 17 16,-36-18-16,19 18 15,-19-17-15,1 17 16</inkml:trace>
  <inkml:trace contextRef="#ctx0" brushRef="#br0" timeOffset="62492.083">7973 4551 0,'0'53'15,"0"0"1,0-18-16,0 0 16,17 1-16,1-19 15,0 1 1,-1-18 0,1 0-16</inkml:trace>
  <inkml:trace contextRef="#ctx0" brushRef="#br0" timeOffset="62770.149">8132 4692 0,'0'35'0,"0"-17"15,0 0-15,35-1 16,-18 1-16,19-18 15,-19 0-15,19-35 16,-19 35 0,1-36-16,-18 19 15,0-19-15,-18 19 16,1-1 0,-1 18-16,0 0 0,1-18 15</inkml:trace>
  <inkml:trace contextRef="#ctx0" brushRef="#br0" timeOffset="63114.249">8378 4551 0,'18'-18'16,"0"18"0,-1 0-1,1 18-15,-18-1 16,18 1 0,-18 17-16,0-17 0,0 17 15,0-17 1,0 0-16,0 17 15,0-17-15,-18-18 63,0 0-63,1 0 16</inkml:trace>
  <inkml:trace contextRef="#ctx0" brushRef="#br0" timeOffset="63564.527">8590 4410 0,'18'0'0,"-18"17"16,17 1-1,1 35-15,0-18 16,17 18 0,-35-18-16,35 54 15,-35-54-15,0 71 16,0-53-16,-17 52 15,-19-52-15,-17 36 16,18-54-16,-53 53 16</inkml:trace>
  <inkml:trace contextRef="#ctx0" brushRef="#br0" timeOffset="80582.685">9560 4621 0,'0'-17'15,"-17"-1"16,-1 36 1,0 17-17,18 0-15,-17 36 16,17-36-16,0 0 16,0 1-16,0-1 15,0 0-15,17 1 0,1-1 16,17 18-16,-17-36 15,17 19-15,-17-19 0,-1 1 16,1 0-16,-18-1 16,18-17-16</inkml:trace>
  <inkml:trace contextRef="#ctx0" brushRef="#br0" timeOffset="81372.795">9754 4921 0,'18'36'15,"0"16"-15,-18 1 16,17-17-1,-17-19 1,0-52 0,0 0-1,0 17-15,0-35 16,18 36-16,-18-1 16,0 0-16,35-17 15,-17 17-15,-1 18 16,19 0-16,-19 36 15,1-1 1,-18-17-16,0 17 16,18 0-16,-18 0 15,0-17 1,0 0 0,0-36-16</inkml:trace>
  <inkml:trace contextRef="#ctx0" brushRef="#br0" timeOffset="81616.616">10001 4533 0,'18'-17'0,"17"17"16,-17 0-1,-1-18-15,19 18 16</inkml:trace>
  <inkml:trace contextRef="#ctx0" brushRef="#br0" timeOffset="81783.182">10037 4568 0,'17'53'15,"1"-17"1,-1-1-16,1 0 16,0-17-1,-1 0 1</inkml:trace>
  <inkml:trace contextRef="#ctx0" brushRef="#br0" timeOffset="81973.241">10195 4639 0,'0'18'16,"0"-1"0,0 1-16,0 17 15,18-17-15,0-18 16</inkml:trace>
  <inkml:trace contextRef="#ctx0" brushRef="#br0" timeOffset="82312.198">10283 4516 0,'18'-18'16,"0"18"-1,-1 0-15,1 0 16,0 18-1,-18-1 1,0 18 0,0-17-16,0 0 0,0 17 15,17-17-15,-17 17 0,18-17 16,-18-1 0,-18-17 15,1 0-16,17-17-15,-18 17 16,18-18 0</inkml:trace>
  <inkml:trace contextRef="#ctx0" brushRef="#br0" timeOffset="82534.532">10513 5080 0,'-18'18'16,"1"17"0,17-17-16,-18-1 15,0-17-15,1 35 16,-1-35-16</inkml:trace>
  <inkml:trace contextRef="#ctx0" brushRef="#br0" timeOffset="82797.761">10689 4798 0,'0'17'15,"0"1"-15,0 0 16,18 17 0,-18-17-16,0 35 15,17-36-15,1 18 16,0-35 15</inkml:trace>
  <inkml:trace contextRef="#ctx0" brushRef="#br0" timeOffset="83134.953">10830 4568 0,'18'0'47,"0"18"-31,-1 0-16,1-1 15,-18 19-15,17-19 0,1 19 16,0 17-16,-1 35 16,1-53-16,-18 18 0,0 0 15,0-18-15,0 36 16,-18-36-16,1 0 16,-19 36-16,1-54 15,-18 36-15</inkml:trace>
  <inkml:trace contextRef="#ctx0" brushRef="#br0" timeOffset="88757.842">12206 4639 0,'-18'0'0,"-17"18"16,18-1-16,-1 36 15,18-17-15,0 69 16,0-52-16,35 35 16,-17-35-16,35 18 15,-18-36-15,-17-17 16,17 17-16,-17-35 0,17 18 16,-17-18-16,-1 0 15</inkml:trace>
  <inkml:trace contextRef="#ctx0" brushRef="#br0" timeOffset="89604.126">12629 4868 0,'18'18'15,"0"-18"-15,-18 35 0,17 18 16,1-18 0,-18 1-16,0-1 0,0 0 15,18 1-15,-18-1 16,0-18-16,-18-17 15,18-17 1,0-1-16,-18-35 16,18 18-16,0-18 15,18 18-15,0 0 16,-1 17-16,19 0 16,-19 18-16,18 0 15,-17 18-15,0 35 16,-18-36-1,17 36-15,-17-35 16,0 17-16,0-17 16,18-18-1,0 0 1</inkml:trace>
  <inkml:trace contextRef="#ctx0" brushRef="#br0" timeOffset="89870.065">12912 4604 0,'17'0'0,"-17"-18"16,36 18-16,-19-18 15,19 18 1,-19-17-16,1 17 16</inkml:trace>
  <inkml:trace contextRef="#ctx0" brushRef="#br0" timeOffset="90064.161">12965 4639 0,'17'35'0,"-17"18"16,18-17-1,-18-19-15,35 18 16,-17-35-1,-1 0-15,1 0 16,0-17-16</inkml:trace>
  <inkml:trace contextRef="#ctx0" brushRef="#br0" timeOffset="90321.534">13159 4621 0,'0'18'0,"17"-18"16,-17 18-16,0-1 15,0 1-15,-17 0 16,17-1-16,0 1 16,0 0-16,0-1 31,17-17-16,1 0-15,0 0 16,-1 0-16,-17-17 0,0-1 16,18 18-1</inkml:trace>
  <inkml:trace contextRef="#ctx0" brushRef="#br0" timeOffset="90648.655">13282 4533 0,'18'0'15,"-1"0"1,1 0 0,0 0-16,-18 35 15,17-35 1,-17 18-16,0 0 0,0-1 15,0 1-15,0 0 16,0 17 0,0-17-16,-17-18 31,-1 0-15,0 0-1,1 0-15,17 17 16</inkml:trace>
  <inkml:trace contextRef="#ctx0" brushRef="#br0" timeOffset="90908.967">13529 5045 0,'0'35'16,"-35"0"0,17 1-1,0-19-15,1 1 0,-18 17 16,-1-17-1,19-18-15</inkml:trace>
  <inkml:trace contextRef="#ctx0" brushRef="#br0" timeOffset="91408.737">13758 4939 0,'0'35'0,"0"18"16,0-18-16,-17 18 15,17 0 1,-18-35 0,18-36-1,0-17 1,18-18-16,-1 0 15,-17 35-15,36-17 16,-19 18 0,19 17-16,-19 0 15,1 35-15,-18-18 16,17 36-16,-17-35 16,0 17-1,0-17-15,0 0 0,0-1 16,0-34-1</inkml:trace>
  <inkml:trace contextRef="#ctx0" brushRef="#br0" timeOffset="91626.833">13899 4533 0,'18'0'15,"17"-17"-15,-17 17 16,0 0 0,-1 0-16,1 0 0</inkml:trace>
  <inkml:trace contextRef="#ctx0" brushRef="#br0" timeOffset="91849.469">13952 4568 0,'0'36'16,"-17"-1"-1,17-17-15,0-1 16,17 19-1,1-1-15,0-17 16,17-1 0,-17-17-16,-1 0 15,1 0-15,-1 0 16,-17-17-16</inkml:trace>
  <inkml:trace contextRef="#ctx0" brushRef="#br0" timeOffset="92033.329">14164 4657 0,'0'17'16,"0"19"0,0-19-16,18 1 0,-18 0 15,0-1-15,17-17 16</inkml:trace>
  <inkml:trace contextRef="#ctx0" brushRef="#br0" timeOffset="92590.731">14270 4551 0,'18'0'0,"-1"0"15,1 0 1,-1-18 0,1 18-1,-18 18 16,18-1 16,-1-17-31,-17 18 46,18-18-62,-18 18 16,0-1-16,0 19 16,18-19-16,-18 19 15,0-1-15,0-17 16,-18-1 0,18 1-16,-18-18 46,1-18-46,-1 18 32,0 0-17</inkml:trace>
  <inkml:trace contextRef="#ctx0" brushRef="#br0" timeOffset="92989.998">14499 4463 0,'18'0'31,"-1"35"-15,19-17 0,-19-1-16,1 36 15,0-18-15,-18 1 16,17 17-16,-17-18 0,0 18 15,0 53 1,-17-53-16,17-1 0,-18 1 16,18-17-16,-18 17 0,1-18 15,-19 35-15,19-34 16,-1-1-16,-17 18 16,17-18-16</inkml:trace>
  <inkml:trace contextRef="#ctx0" brushRef="#br0" timeOffset="96998.978">15822 4427 0,'-18'18'31,"1"17"-15,17 1-16,-18-1 15,1 53-15,17-35 16,0 35-16,17-53 16,1 54-16,-1-54 15,36 18 1,-35-36-16,17 19 16,-17-19-16,0 1 15</inkml:trace>
  <inkml:trace contextRef="#ctx0" brushRef="#br0" timeOffset="97355.662">16087 4921 0,'17'71'16,"-17"-36"-1,18 0-15,-18-52 32,0-36-17,0 18-15,18-18 16,-18 17-16,17-17 16,1 36-16,17-18 15,-17 35 1,-1 17-16,1 1 0,0 35 15,-1-18-15,-17-17 16,18 35 0,-18-36-16,0 18 15,0-17-15</inkml:trace>
  <inkml:trace contextRef="#ctx0" brushRef="#br0" timeOffset="97600.733">16298 4427 0,'18'0'16,"0"-17"-1,17-1-15,0 18 16,-17 0-16,17 0 16,-17 0-1</inkml:trace>
  <inkml:trace contextRef="#ctx0" brushRef="#br0" timeOffset="97772.633">16387 4445 0,'0'35'16,"0"1"-16,17-19 0,1 36 15,-18-35-15,35 17 16,-17-17 0,-1-1-1,1-17-15,0 0 16</inkml:trace>
  <inkml:trace contextRef="#ctx0" brushRef="#br0" timeOffset="98045.45">16598 4427 0,'18'0'16,"-18"18"-1,17 17 1,-17-17-16,18 0 16,-18 17-1,0-18-15,0 1 0,-18-18 16,36 0 0,-18 18-1,18-18-15,-1 0 16,19 0-1,-19 0-15</inkml:trace>
  <inkml:trace contextRef="#ctx0" brushRef="#br0" timeOffset="98645.914">16757 4374 0,'-18'0'0,"36"0"31,0 0 31,17 0-46,-35-17-16,35 17 16,-17 0-16,-1 0 15,1 0 1,0 0-16,-1 0 15,-17 17 17,0 1-32,18-18 15,-18 35 1,0-17-16,18 17 16,-18-17-16,0 0 15,17 17-15,1-18 16,-36-17 15,1 0-15,-1 0-1,0 0 1,1 0 0,17 18-1,-18-18-15</inkml:trace>
  <inkml:trace contextRef="#ctx0" brushRef="#br0" timeOffset="99346.231">17057 5009 0,'0'18'31,"0"0"-16,0-1-15,0 19 16,-18-19-16,1 1 16,-1 0-16,-17 17 15,17-18-15,0-17 16</inkml:trace>
  <inkml:trace contextRef="#ctx0" brushRef="#br0" timeOffset="99696.418">17445 4710 0,'0'17'15,"0"1"1,0 17-16,0 18 16,18-35-1,-18 52-15,0-52 16,0 35-16,17-36 15,-17 1-15,0 0 16</inkml:trace>
  <inkml:trace contextRef="#ctx0" brushRef="#br0" timeOffset="100174.182">17621 4374 0,'18'0'16,"0"0"-1,-1 0 16,1 18-15,-18 0-16,17-1 16,-17 1-16,18 17 0,0 18 15,-1-18-15,19 36 16,-19-36-16,36 54 16,-35-37-1,17 37-15,-35-36 16,0 35-16,0-53 15,-35 53-15,-18-53 16</inkml:trace>
  <inkml:trace contextRef="#ctx0" brushRef="#br0" timeOffset="102365.786">30268 5045 0,'0'0'0,"-17"0"15,34 0 17,19 0-17,-1 0-15,18 0 0,88 0 16,-35 0-16,17 0 15,18 17-15,18-17 0,0 0 16,35 0-16,-18 0 16,18 18-16,0-18 0,141 35 15,-193-35-15,-19 18 16,106 0-16,-176-18 16,0 0-16</inkml:trace>
  <inkml:trace contextRef="#ctx0" brushRef="#br0" timeOffset="105853.18">13176 4621 0,'18'0'32,"-18"-17"108,-18 17-124,1 0 31,-1 0-32,18 17 1,-18-17 0</inkml:trace>
  <inkml:trace contextRef="#ctx0" brushRef="#br0" timeOffset="114889.575">2046 6438 0,'-53'0'15,"0"18"1,18-1-16,-36 72 15,36-36-15,0 88 16,17-71-16,1 1 0,17-18 16,0 70-16,0-70 15,35-18-15,71 54 16,-18-54 0,18-53-16,0-17 15,-71 17 1</inkml:trace>
  <inkml:trace contextRef="#ctx0" brushRef="#br0" timeOffset="115145.152">2311 7003 0,'-36'17'16,"36"1"-16,-17 17 16,17 0-16,0-17 15,17-18-15,19 18 0,-19-18 16,19 0-16,34 0 15,-35-18-15,1 18 0,17-35 16,-18-18 0,-35 35-16,0 1 15,-18-36 1,1 35-16,-19 18 0,19-18 16,-54 1-16,54 17 15,-19 17-15,19-17 0,-1 36 16</inkml:trace>
  <inkml:trace contextRef="#ctx0" brushRef="#br0" timeOffset="115399.878">2769 6826 0,'-35'18'16,"0"0"-16,17-1 15,0 18-15,18-17 16,18 0-16,0-1 0,-1 1 16,1 0-16,35 17 15,-35-17-15,-1-1 0,1-17 16,-18 18-16,0-1 16,-18-34 15,-17 17-31</inkml:trace>
  <inkml:trace contextRef="#ctx0" brushRef="#br0" timeOffset="115551.18">2963 6932 0,'53'18'0,"-17"-18"16,16-18-16,-16 18 15,-1-18-15,-17 1 16,-1-1-16</inkml:trace>
  <inkml:trace contextRef="#ctx0" brushRef="#br0" timeOffset="115713.143">3122 6720 0,'35'124'16,"-17"-54"-16,0 54 16,17-36-1,-17-53-15,-1 1 16</inkml:trace>
  <inkml:trace contextRef="#ctx0" brushRef="#br0" timeOffset="116880.575">4657 6562 0,'0'-71'16,"-18"1"-1,0 34-15,-17-17 16,-18 36 0,36 17-16,-36 0 15,35 35-15,0 18 16,1 0-16,17 0 0,-18 106 15,36-89-15,-18 18 16,17-17-16,1-18 0,0 0 16,-1 0-16,1-1 15,0-34-15,-36-18 32,-17-53-32,17 36 15,-17-54-15,35 53 16,-18-35-16,18 36 15,35-18-15,-17 17 16,35 18 0,-35 0-16,34-18 15,-16 18-15,-19 0 0,19 0 16,-19 0-16,1 0 16,0 0-16,-18 18 31,0 0-31,0 17 15,17-18-15,-17 1 16,0 17-16,18-17 16,0 0-16,-1-18 15,18 17 1,-17-34-16,0-1 16,-18 0-1,0 1 1,0-1-16,0 0 15,17 18 1,1 36 0,-18-1-1,18-35-15,-18 18 16,0-36 0,17 0-1,1 1 1,-18-1-16,18 0 0,17 1 15,18-18 1,0 17-16,-36 18 0,1 18 16,0-1-16,-1 18 15,-17-17-15,0 17 16,0-17-16,18 0 0,-1-1 16,-17 1-16</inkml:trace>
  <inkml:trace contextRef="#ctx0" brushRef="#br0" timeOffset="117247.022">5274 6844 0,'-18'18'16,"18"17"0,18 18-1,0-36-15,88 1 16,-71-18-16,18-35 15,-18 17-15,-35-17 16,0 17-16,-18-35 16,1 36-16,-19-19 15,19 19-15,-1-1 16,1 18-16,34 0 31,36 0-31,-18 18 16,36-18-16,-18-18 15,35 0-15,-53 18 16,1-35 0,-36 18-16,0-1 15,-53-17-15,35 17 16,-35-17-16,35 17 16,1 0-16</inkml:trace>
  <inkml:trace contextRef="#ctx0" brushRef="#br0" timeOffset="117366.379">5609 6509 0,'-17'0'16,"34"0"-16,-17 17 0,0 19 0,35 34 15,-17-17-15,0 53 16,-1-53-16,19 35 16,-19-53-16,19 36 15,-19-71-15,1 18 16,-1-18 0</inkml:trace>
  <inkml:trace contextRef="#ctx0" brushRef="#br0" timeOffset="117486.891">5909 6897 0,'0'35'15,"18"0"1,-1-17 0,1 0-16</inkml:trace>
  <inkml:trace contextRef="#ctx0" brushRef="#br0" timeOffset="117597.389">5874 6650 0,'17'-18'16</inkml:trace>
  <inkml:trace contextRef="#ctx0" brushRef="#br0" timeOffset="117859.811">6085 6879 0,'18'53'16,"-18"-35"0,35-18-16,1 17 15,-19-17-15,36-35 16,-35 17-16,-18 1 0,0-1 15,0-17-15,-35-18 16,-1 35-16,19 18 16,-19-17-16,1-1 15,17 18-15,18 18 16,0-1-16,18 1 16</inkml:trace>
  <inkml:trace contextRef="#ctx0" brushRef="#br0" timeOffset="118099.577">6279 6914 0,'53'18'15,"-35"0"1,0-1-16,-36-17 31,0-17-15,18-19-16,0 19 16,36-18-1,-19 17-15,1 0 0,0 18 16,-1 0-16,1 0 15,17 18-15,-17 0 0,-18-1 16,17 1-16,1 35 16,0-36-16,-18 1 0,0 0 15,0-1 1,0 1-16</inkml:trace>
  <inkml:trace contextRef="#ctx0" brushRef="#br0" timeOffset="118467.335">6897 6421 0,'0'35'16,"17"0"-16,-17 0 15,0-17 1</inkml:trace>
  <inkml:trace contextRef="#ctx0" brushRef="#br0" timeOffset="118593.295">7003 6862 0,'0'17'15,"-18"-17"-15</inkml:trace>
  <inkml:trace contextRef="#ctx0" brushRef="#br0" timeOffset="119973.157">7708 6315 0,'0'-18'16,"18"18"-1,-1 0 1,36 0-16,71-18 15,-54 1-15,54-1 16,-71 1-16,53-1 16,-71 0-16,0 1 15,-70-1 1</inkml:trace>
  <inkml:trace contextRef="#ctx0" brushRef="#br0" timeOffset="120210.563">8061 6403 0,'35'106'16,"1"0"0,-1-18-16,-18-53 15,19 53 1,-19-52-16,1 16 0,-18-16 16,-18-1-16,1-17 15,-54-1 1,36-17-16,-53 18 15,35-18-15,-18 0 16,18 0-16,0 0 0,-35 0 16,53 0-16,17 0 0,-17 18 15</inkml:trace>
  <inkml:trace contextRef="#ctx0" brushRef="#br0" timeOffset="123588.453">9013 6279 0,'0'-35'16,"0"0"-16,0 17 15,-17 1 1,-18 34 0,17 19-16,-17 69 15,17-34-15,0-1 16,1 107-16,17-107 15,0 72-15,17-90 16,36 37 0,-17-72-16,-19 19 0,18-19 15,-17-17-15,0 0 0</inkml:trace>
  <inkml:trace contextRef="#ctx0" brushRef="#br0" timeOffset="125956.835">9578 6332 0,'18'-17'0,"-18"-1"16,17 0-16,-17 1 15,0-1 1,0 36 15,0 35-15,0 0-16,0 0 0,0-18 15,0 71 1,0-71-16,0 0 0,18 18 16,-1-35-16,1-1 15,0-17-15,-1 0 16,1-17-16,0-18 15,-1 17 1,-17 0-16,36 36 16,-36 0-16,35-1 15,-17 1-15,34 35 16,-16-36-16,34 1 16,-17 0-16,18-36 15,-36 0-15,18-17 16,-35 0-16,-18-36 15,-18 36-15,-17-36 16,17 36-16,-17-18 16,17 36-16,-17-1 15</inkml:trace>
  <inkml:trace contextRef="#ctx0" brushRef="#br0" timeOffset="126801.028">10319 6015 0,'17'0'47,"19"-18"-47,-1 18 15,0-17-15,-17 17 16,17 0-16,-17 0 15</inkml:trace>
  <inkml:trace contextRef="#ctx0" brushRef="#br0" timeOffset="127046.246">10372 6033 0,'-18'35'16,"18"-18"-16,0 19 0,0-1 15,18 0-15,-18 1 16,17-19-16,-17 1 16,36 17-16,-19-35 15,19 0 1,-19 0-16,1 0 15,-1 0-15,1 0 16</inkml:trace>
  <inkml:trace contextRef="#ctx0" brushRef="#br0" timeOffset="128380.051">10742 6068 0,'0'17'32,"0"19"-32,0-19 15,0 1-15,0 0 16,0-1 0,0 19-16,0-19 15</inkml:trace>
  <inkml:trace contextRef="#ctx0" brushRef="#br0" timeOffset="128691.959">10830 6015 0,'18'-18'15,"0"18"1,-1 0-16,1 0 15,-18 18-15,17-18 0,19 35 16,-36 0-16,17-17 16,19 35-1,-19-18 1,-17-17-16,0 0 16,0-1-16,-17-17 15,-1 0 1,-17 0-1,17 0-15,0 18 16,1-18 0</inkml:trace>
  <inkml:trace contextRef="#ctx0" brushRef="#br0" timeOffset="128876.326">11218 6650 0,'-53'106'15,"-35"-18"1,35-53 0,18-17-16,17-1 15</inkml:trace>
  <inkml:trace contextRef="#ctx0" brushRef="#br0" timeOffset="129487.76">11571 6156 0,'53'88'16,"-18"53"-1,1-17-15,-19-18 16,1-53-16,-18-18 16,0-18-16,0 1 15,0-36 1,0-17-16,18-18 16,-1 36-16,1 17 15,-1 0-15,36 17 16,-35 19-16,0-1 15,-1 0-15,-17 0 0,0 1 0,0-19 16,-17 1-16,-1 0 16,-17 17-16,-1-35 15,1-18 1,18 18-16,-1-53 0,18 18 16</inkml:trace>
  <inkml:trace contextRef="#ctx0" brushRef="#br0" timeOffset="129715.771">12012 6103 0,'35'-18'16,"-17"1"-16,0-1 0,35 1 15,-18 17-15,-18-18 16,19 18-16,-19 0 16,1 0-16,-36 0 15</inkml:trace>
  <inkml:trace contextRef="#ctx0" brushRef="#br0" timeOffset="129883.189">12065 6068 0,'0'35'15,"0"18"1,35 0 0,-35-35-16,18 17 0,17-18 15,-17 1-15,17 0 16,-17-1-16,-1-17 16,19 0-1,-19 0-15</inkml:trace>
  <inkml:trace contextRef="#ctx0" brushRef="#br0" timeOffset="130065.062">12383 6174 0,'0'35'0,"0"-17"16,0 52-1,17-52-15,1-1 16,-1-17-16,1 0 16</inkml:trace>
  <inkml:trace contextRef="#ctx0" brushRef="#br0" timeOffset="130394.092">12541 6050 0,'18'-17'16,"0"17"-16,-1-18 0,1 18 15,17 0 1,-17 0-16,-1 0 16,1 18-16,-18-1 15,18 36 1,-18-18-16,17 36 15,-17-53-15,0 34 16,0-34-16,0 0 16,-17-18 15,-1 0-15,0 0-1,18 17 1</inkml:trace>
  <inkml:trace contextRef="#ctx0" brushRef="#br0" timeOffset="130573.309">12965 6738 0,'-53'88'0,"-18"-17"15,18-18 1,-17 0 0,34-36-1</inkml:trace>
  <inkml:trace contextRef="#ctx0" brushRef="#br0" timeOffset="131830.347">13547 6174 0,'0'17'16,"0"71"-16,17-17 15,1 70 1,0-17-16,-1-54 0,1-35 16,-18 18-16,18-17 15,-18-19-15,0-34 31,0-19-31,0 19 16,0-19-16,17 19 16,-17-1-1,0 36 48,0-1-32,0 1-31,0 0 16,0-1-16,-17 19 15,17-19-15,0 19 16,0-19-16,17 18 16,-17-17-1,18 17 1,-1-17-16,1 0 15,0-18-15,-1 0 16,1 0-16,0-18 16,-1-17-1,-17 17-15,18-35 16,-18 36-16,18-54 16,-1 36-16,1-36 15,-18 54-15,17-54 16,-17 53-16,0-17 15,0 17-15,0 1 16,0 34 15,0 1-15,0 17-16,0-17 16,18 17-16,0 1 0,17 52 15,-17-53 1,35 18-16,-36-18 15,36 0-15,-18-17 16,1 0 0,-19-18-16,1 0 0,0-18 0,-1 0 15,-17 1 1,18-36-16,-18-18 16,18 36-16,-36-71 15,18 53 1,-18 0-16,18-17 0,-17 17 0,-1 18 15,0-18 1,18 35-16,-17 18 0,17-18 16,0 36-1</inkml:trace>
  <inkml:trace contextRef="#ctx0" brushRef="#br0" timeOffset="132207.306">14323 6085 0,'17'-17'0,"1"-1"15,0 1-15,17 17 16,0-18-1,1 18-15,-19 0 0,1 0 16,-18 18 0,-35-18-1,-1 0-15,1 17 16,17 1-16,1 17 16,17-17-16,0 35 15,0-18 1,35 35-16,-35-52 15,35 35-15,-35-35 16,36 17-16,-19-17 16,18-18-1</inkml:trace>
  <inkml:trace contextRef="#ctx0" brushRef="#br0" timeOffset="132463.069">14658 6121 0,'18'0'16,"-1"17"-1,1-17-15,-18 18 0,0 0 16,0 17 0,0-17-16,-18-18 15,1 35-15,-1-18 16,18 1-1,18 0-15,-1-1 16,18-17 0,-17 0-16,17 0 0,-17-17 15,0 17-15,-1-18 16</inkml:trace>
  <inkml:trace contextRef="#ctx0" brushRef="#br0" timeOffset="132746.331">14852 6050 0,'18'-17'0,"-1"17"16,19 0-1,-19 0-15,1 17 16,-1-17-16,-17 18 16,0-1-16,18 19 15,-18-1-15,0-17 16,0 35-16,18-18 15,-1 0-15,-17-17 16,18-1-16,-36-17 31,1 0-31,-1 0 16,0 0 0,1 0-16</inkml:trace>
  <inkml:trace contextRef="#ctx0" brushRef="#br0" timeOffset="132924.567">15275 6791 0,'-35'71'0,"0"-1"16,17-52-16,0 17 15,1-17 1,-1-1-16</inkml:trace>
  <inkml:trace contextRef="#ctx0" brushRef="#br0" timeOffset="133747.341">15663 6068 0,'0'88'15,"18"-35"1,0 0-16,-18 17 0,17 54 15,1-54-15,-18 36 16,0-70-16,18-1 16,-18-18-16,0-34 31,35-36-15,-18 18-16,54 17 15,-53 0-15,17 18 0,18 36 16,-36-19-16,1 36 15,-18-18-15,-18-17 16,-34 35 0,16-35-16,-52-1 15,53 1-15,-36-18 16,36 0-16,17-18 16,36 1-16,0-1 15</inkml:trace>
  <inkml:trace contextRef="#ctx0" brushRef="#br0" timeOffset="133948.741">16051 5944 0,'53'-17'15,"18"-1"1,17-17 0,-53 35-1</inkml:trace>
  <inkml:trace contextRef="#ctx0" brushRef="#br0" timeOffset="134114.963">16140 5909 0,'-18'35'15,"18"36"-15,0-1 16,35 1 0,-35-53-16,18 17 0,17-17 15,0-18 1,-17 0-16,0 0 16</inkml:trace>
  <inkml:trace contextRef="#ctx0" brushRef="#br0" timeOffset="134369.323">16404 5997 0,'53'0'16,"0"18"-1,-35 0 1,-18-1-16,0 1 0,-36 17 15,19 0 1,-1-35-16,18 18 0,0 0 16,18-18-1,-1 0-15,19 17 16,-1-17 0,0-17-16,-17-1 0</inkml:trace>
  <inkml:trace contextRef="#ctx0" brushRef="#br0" timeOffset="134771.142">16669 5927 0,'17'0'15,"1"-18"-15,17 18 16,-17-18-16,0 18 0,-1 0 16,1 0-16,-18 18 15,18 0 1,-18-1-16,0 1 16,17 35-16,-17-18 15,0-17-15,18 35 16,-18-18-16,17 0 15,-17 1 1,0-19-16,-17-17 31,-1-17-31,1 17 16,17-18 0,-18 18-16</inkml:trace>
  <inkml:trace contextRef="#ctx0" brushRef="#br0" timeOffset="135109.953">16986 5768 0,'0'18'15,"36"-1"1,-1 18-16,35 36 16,-34-18-16,34 53 15,-35-36-15,-17 71 16,0-52-16,-18-19 15,-18 18-15,0 1 0,1-19 16,-18 18-16,17-35 16,-53 53-16,54-71 15,-19 1-15,19-19 0,-18 1 16,17 0-16,-53-18 16</inkml:trace>
  <inkml:trace contextRef="#ctx0" brushRef="#br0" timeOffset="136134.135">17886 6403 0,'17'0'15,"19"-18"1,-1 18 0,-17 0-16,17 0 15,-17 18-15</inkml:trace>
  <inkml:trace contextRef="#ctx0" brushRef="#br0" timeOffset="136255.753">17903 6597 0,'53'0'0,"53"-35"16,-18 17-1</inkml:trace>
  <inkml:trace contextRef="#ctx0" brushRef="#br0" timeOffset="136466.9">18627 5697 0,'0'0'0,"0"36"0,0 69 15,0-52-15,35 71 16,-17-71-16,-1 0 16,19 70-1,-36-17-15,0-71 16</inkml:trace>
  <inkml:trace contextRef="#ctx0" brushRef="#br0" timeOffset="136616.999">18556 6421 0,'71'0'16,"-36"0"-16,71 0 16,-36 0-16,1-18 15,88 0-15,-89 1 16,-17-1-16,0 18 16,-53-18-16</inkml:trace>
  <inkml:trace contextRef="#ctx0" brushRef="#br0" timeOffset="137041.226">18768 6826 0,'17'53'15,"-17"-18"1,18-17-16,0-36 31,-1-34-15,1 34-16,0 0 0,17-17 15,-17 17 1,-1 18-16,1 0 16,-18 18-16,17-18 0,-17 18 15,18 17 1,-18-17-16,18-18 15,-1 0 1,1-18-16,17-17 16,-17 17-1,0 18-15,17 0 16,-18 18-16,1-1 16,17 19-16,-17-1 15,-18-18-15,18 1 0,-18 35 16,17-35-16,-17-1 15</inkml:trace>
  <inkml:trace contextRef="#ctx0" brushRef="#br0" timeOffset="138013.889">20779 6050 0,'0'-17'0,"0"-1"15,0 0 1,17-17-1,-17 0-15,18 17 16,-18 0-16,0 1 0,18 17 16,-18-18-16,-18 18 31,-17 18-15,17-18-16,-35 17 15,18-17-15,-18 0 0,-18 18 16,-52 0-16,52-18 15,-70 17-15,71 1 16,17 0-16,-18-1 16,54-17-16,17 18 15,0 0-15,52 17 16,-34-18-16,70 19 16,-35-19-16,35 1 15,-52 0-15,17 17 16,-53-17-1,-36 34 1,-70 1-16,54-35 16,-72 53-16,71-36 15,0 0-15,-17 36 16,52-36-16,18 0 16,18 1-16,35-19 15,0 1-15,88 17 16,-71-17-16,18-18 0,-17 17 15,70 1-15,-70-18 16,17-18 0,-35 18-16,-36-17 0,1-1 15,-18 0-15,-18-17 16,-17 18-16,-18-19 16,36 19-16,-36 17 15</inkml:trace>
  <inkml:trace contextRef="#ctx0" brushRef="#br0" timeOffset="138285.483">20073 7214 0,'18'36'16,"-18"-19"-16,0 36 15,17-18-15,-17-17 0,18 0 16</inkml:trace>
  <inkml:trace contextRef="#ctx0" brushRef="#br0" timeOffset="138430.538">20091 6985 0,'17'-18'16,"1"1"-1,0 17 1,-1 0-16</inkml:trace>
  <inkml:trace contextRef="#ctx0" brushRef="#br0" timeOffset="138604.13">20373 7073 0,'18'0'15,"-1"0"1,1 0 0</inkml:trace>
  <inkml:trace contextRef="#ctx0" brushRef="#br0" timeOffset="138735.514">20373 7214 0,'35'18'15,"36"-18"-15,-36 0 16,0 0-16,1 0 0,-19-18 16</inkml:trace>
  <inkml:trace contextRef="#ctx0" brushRef="#br0" timeOffset="138874.597">20761 7161 0,'18'36'16,"17"-19"-16,-35 1 16,35 0-16,-17-18 15</inkml:trace>
  <inkml:trace contextRef="#ctx0" brushRef="#br0" timeOffset="139465.022">20302 5627 0,'0'53'0,"-17"-18"15,17-17 1,17-54 15,-17 19-31,18-36 16,0 35-16,-18-17 0,17 17 16,-17-17-1,18 35-15,-18 18 31,0-1-31,0 1 16,0 0-16,18-18 16,-1 0 15,1 0-31,-1 0 16,1 0-1,0 0-15,-1 17 16,1 1-16,0-1 15,-18 1 1,0 0-16,0-1 16,0 19-16,0-19 0,17 1 15,-17 0-15</inkml:trace>
  <inkml:trace contextRef="#ctx0" brushRef="#br0" timeOffset="140165.207">21184 6227 0,'18'17'16,"0"-17"-1,17 0-15,0 0 0,36-53 16,35-17 0,-71 34-16,0 1 0,0-18 15,1-35-15,-19 53 16,-17-1-16,0 1 0,-17 0 15,-1 17 1,0 36-16,-17 52 16,17-17-16,1 18 0,-18 123 15,17-106-15,-17 124 16,35-124-16,-18 53 16,18-88-16,0 18 15,-18-54 1,18 1-16,-17-36 15,-1-35 1,18 18-16,0 17 16,0-34-16,18 34 15,35 18 1,-36 0-16,54 18 16,-36-1-16,36 36 15,-54-35-15,36 35 16,-35-36-16,-18 19 15,17-36-15</inkml:trace>
  <inkml:trace contextRef="#ctx0" brushRef="#br0" timeOffset="141283.024">22137 5909 0,'0'-18'16,"-18"18"-16,18 53 16,-17-17-16,17 69 15,-18-34-15,18 35 16,0-36 0,18 36-16,-18-53 15,35 53-15,-18-71 16,36 18-16,-35-35 15</inkml:trace>
  <inkml:trace contextRef="#ctx0" brushRef="#br0" timeOffset="141727.773">22490 6456 0,'0'53'15,"17"17"-15,-17-34 0,53 17 16,-35-36 0,52 18-16,-34-35 15,17-17-15,-36-1 16,18-17-16,-35 17 15,18-35 1,-18 36-16,0-1 0,-18 18 16,18 53-1,0-18-15,0 18 16,0 18-16,18 52 16,-18-70-16,18 53 15,-18-71-15,17 36 16,-17-36-16,0-17 15,-17-1-15,-1 1 0,0-18 16,-17 0-16,18-18 16,-36-35-16,35 36 15,-17-19-15,17 1 16,-52-53-16</inkml:trace>
  <inkml:trace contextRef="#ctx0" brushRef="#br0" timeOffset="142057.533">22472 6227 0,'-18'0'15,"18"-18"-15,18 0 16,35-35-1,-18 0 1,0 1-16,-17 16 0,-18 1 16,18 0-1,-1 35 17,1 17-17,-18 1-15,35 17 16,1 18-1,-19-18-15,1-17 0,17 35 16</inkml:trace>
  <inkml:trace contextRef="#ctx0" brushRef="#br0" timeOffset="142267.655">23178 6826 0,'-36'53'0,"19"0"16,-19-18-1,19-17 1</inkml:trace>
  <inkml:trace contextRef="#ctx0" brushRef="#br0" timeOffset="142724.498">23424 6544 0,'0'71'16,"0"17"0,18-71-16,0 19 0,-1-19 0,36 1 15,-35-18 1,17 0-16,18-35 16,-35 17-16,35-35 15,-36 0 1,-17 36-16,0-19 15,0 54 1,0 53 0,0-19-16,18 54 15,0-53-15,17 71 16,-17-89-16,17 53 16,-18-53-16,-17 1 15,0-19-15,0 1 0,-17 0 16,-18-1-16,-1-17 15,1 0-15,17-17 16,-17 17-16,-18-36 16,35 19-16,-34-19 15,34 19-15,0-19 16,1 19-16</inkml:trace>
  <inkml:trace contextRef="#ctx0" brushRef="#br0" timeOffset="143051.529">23883 5856 0,'53'53'16,"18"35"0,17 36-1,-53-54-15,71 71 16,-71 0-16,-17-88 16,-36 89-16,-17-72 15,-18 18 1,18-52-16,-36 34 15,36-52-15,-18 17 16,18-17-16</inkml:trace>
  <inkml:trace contextRef="#ctx0" brushRef="#br0" timeOffset="147607.104">22719 7620 0,'-18'0'31,"18"18"-16,-17-1 1,17 1-16,0 0 16,0 17-1,0-18-15,0 19 16,0-19-16,17 19 0,1 17 16,0 0-1,-1-18-15,18 0 0,18 18 16,0-18-1,-17-17-15,-19 0 0,54-18 16,-36 0 0,-17 0-16,-1-18 15,-17 0-15,0 1 16,-17 17-16</inkml:trace>
  <inkml:trace contextRef="#ctx0" brushRef="#br0" timeOffset="148100.957">22401 7849 0,'18'0'46,"0"-17"-30,-1-1-16,1-17 16,0 17-16,-1 0 15,1 1-15,17-18 16,-17-1-16,-1 19 0,19-19 16,-19 19-16,19-1 15,-36 0-15,17 18 16,1 0-1,0 0-15,-1 18 16,1 0-16,35-1 16,-18 1-16,-17 0 0,17-18 15,0 17-15,18 1 16,-53 0-16</inkml:trace>
  <inkml:trace contextRef="#ctx0" brushRef="#br0" timeOffset="150475.573">23777 8043 0,'0'-17'15,"-17"17"-15,17-18 16,-18 18-16,0 0 0,-35 0 16,36 18-16,-19 35 15,19-36-15,-1 36 16,18-35-16,0 35 15,18-36-15,17 1 16,-17-18-16,-1 0 16,36-18-1,-35 1-15,0-1 0,-1-17 16,-17-18-16,0 35 16,0 1-16,0-1 15,0 36 1,18 17-1,0-17 1,-1-1-16,54 36 16,-54-53-16,36 35 15,-35-35-15,0 0 16,-18-17-16</inkml:trace>
  <inkml:trace contextRef="#ctx0" brushRef="#br0" timeOffset="151383.137">24148 7602 0,'17'0'31,"1"-17"-15,0 17-16,17-18 15,-18 18-15,1 0 16,0-18-16,-1 18 16,-34 0-1,-1 0-15</inkml:trace>
  <inkml:trace contextRef="#ctx0" brushRef="#br0" timeOffset="151600.561">24148 7638 0,'0'17'0,"0"36"15,0-35-15,0 52 16,0-52-16,0 17 0,17-17 15,-17 0-15,18-1 16,0 1-16,-1-18 16,1 0-16,-1-18 15,-17 1 1</inkml:trace>
  <inkml:trace contextRef="#ctx0" brushRef="#br0" timeOffset="151899.045">24359 7691 0,'36'0'0,"-19"17"15,1-17-15,17 35 16,-35-17-16,0 0 0,0-1 15,0 1 1,-17 17-16,-1-35 0,0 0 16,1 18-1,34-18 1,1 18 0,0-18-16,17 0 15,-18 0 1,1 0-16</inkml:trace>
  <inkml:trace contextRef="#ctx0" brushRef="#br0" timeOffset="152277.467">24553 7585 0,'18'0'15,"-18"-18"1,18 18-16,17 0 16,-17 0-16,-1 0 15,1 0-15,-1 0 16,-17 18 15,-17 17-31,17-17 16,0 35-1,0-18-15,17 35 16,1-34-16,0 34 16,-18-52-16,17 0 15,-17-1-15,18 1 16,-36-18 0,1 0-1,-1 0-15,-35 0 16,18 0-1</inkml:trace>
  <inkml:trace contextRef="#ctx0" brushRef="#br0" timeOffset="179777.905">2752 8502 0,'-36'-71'15,"1"54"-15,0-1 0,-53 18 16,35 35 0,0 1-16,-35 105 15,52-53-15,19 18 0,-1 0 0,0 88 16,18-106 0,53 35-16,-17-87 15,17-1-15,-18-17 0,53-1 16,0-34-1,-53-19-15,1 19 0,-1-54 16,-35 36 0,0 17-16,0-35 15,-18 36 1,18-1-16,18 18 16,17-18-1,-17 18-15,0-17 0,-1 17 16,1 0-1,0 0-15,-36 17 32,18 19-17,0-19 1,0 1-16,0 0 0,0 34 16,18-16-16,-1 17 15,18-18 1,-17-17-16,0-1 15</inkml:trace>
  <inkml:trace contextRef="#ctx0" brushRef="#br0" timeOffset="180773.251">3122 9155 0,'0'35'0,"18"35"15,-18-52-15,0 17 16,0-17 0,-18-18-16,0 0 15,1-35 1,17-1-16,0-16 16,0 34-16,17-35 15,1 18-15,53-1 16,-36 19-16,53-1 15,-53 0-15,18 18 16,-35 0-16,0 18 16,-18 0-16,-18 35 15,0 0-15,-17 52 16,35-69-16,-18 34 16,36-34-16,0-19 15,-1-17 1,19-35-16,-1 17 15,-17-17-15,-1-36 16,-17 36-16,0-18 16,0 18-16,-17 17 15,-1 18 1,0 18-16,1 17 16,17-17-16,0 17 15,17-17-15,1 17 16,0-17-16,-1-1 0,18-17 15,1 18 1,-19-18-16,1 0 0,0 0 16,-1-18-1,1 18-15,-18-17 0,0 34 32,18-17-17,-18 18-15,17-18 16,1-18-1,17-17 1,-35 17-16,18-17 0,-18-35 16,0 17-16,0-53 15,-36-35 1,19 70-16,-18-88 16,-1 89-16,-17-36 15,18 88-15,17 36 16,1 35-16,34 70 15,-17-34-15,53 69 16,-17-87-16,34 52 16,-35-52-16,36 0 15,-36-36-15,1-18 16,-1-17-16,-18 0 0,19 0 16,-19-17-1,-17-1-15,0 1 16,0-1-16,-17 18 15,17 35 1,17-35-16,-17 18 16,18-1-1,0-17-15,-18-17 16,0-1 0,0 1-16,0-36 15,0 35-15,0-17 0,-18-18 16</inkml:trace>
  <inkml:trace contextRef="#ctx0" brushRef="#br0" timeOffset="181197.386">4128 9172 0,'17'0'16,"1"0"-16,-1 0 15,1-17 1,-18-19 0,0 19-16,0-19 15,-18 19-15,1 17 16,-1 17-16,18 54 16,0-53-16,0 17 15,18 0-15,-1-17 16,1-1-16,17 1 0,18 0 15,-35-18-15,17 0 16,-17-18-16,-1 0 16,1 1-16,-18-1 0,0 1 15,0-1-15,0 0 16,18 18-16,-1 18 31,19 0-15,-19-18-16,19 0 15,-1 0 1,-35-18-16,17 18 0,-17-35 16</inkml:trace>
  <inkml:trace contextRef="#ctx0" brushRef="#br0" timeOffset="181331.24">4657 9084 0,'35'-18'16,"18"-17"-16,-35 17 16,-1-34-16,1 34 15</inkml:trace>
  <inkml:trace contextRef="#ctx0" brushRef="#br0" timeOffset="181473.546">4692 8943 0,'0'53'0,"18"35"16,-18-53 0,17 1-16,19 17 15,-36-36-15,35 1 16</inkml:trace>
  <inkml:trace contextRef="#ctx0" brushRef="#br0" timeOffset="182098.417">6773 8908 0,'-53'0'15,"1"35"1,-1 53-16,35-53 0,18 54 16,0-36-1,18-1-15,-18-34 16,53 0-16,-18-36 15,35-35 1,-34 0-16,-1-70 16,-17 70-16,-18-88 15,-18 70-15,-17-88 16,-1 107-16,-34-72 16,35 89-16,-36 17 15,36 18-15,17 35 0,0 18 16,18 71-1,18-36-15,17-17 0,1 17 16,-1-18-16,71 54 16,-53-89-16,17 0 0,-17 1 15,0-19-15,18 1 16</inkml:trace>
  <inkml:trace contextRef="#ctx0" brushRef="#br0" timeOffset="182374.521">7038 8925 0,'35'0'15,"0"0"-15,1-35 16,17 17 0,-53 1-16,17-1 15,-34-17 1,-1 35-16,-17 0 15,-1 0-15,19 17 16,-18 36-16,17-35 0,18 17 16,0 18-1,53 0-15,-36-35 16,72-1-16,-36 1 0,-18-18 16,53-18-1</inkml:trace>
  <inkml:trace contextRef="#ctx0" brushRef="#br0" timeOffset="182625.128">7426 8784 0,'-35'0'16,"17"35"0,0 1-16,18 17 15,18-36-15,0 1 0,17 35 16,-17-36-16,35 36 15,-36-35-15,1 0 16,-36-1 0,1-17-16,-1 0 15,-35 0 1,35 0-16,1 0 0,-1 0 16,18-17-16</inkml:trace>
  <inkml:trace contextRef="#ctx0" brushRef="#br0" timeOffset="182853.018">7708 8819 0,'-17'18'15,"-19"17"1,36 1-16,-17-1 0,17 18 15,35 0 1,-17-36-16,-1 1 0,54 17 16,-18-35-1,-18 0-15,0 0 0,1-17 16</inkml:trace>
  <inkml:trace contextRef="#ctx0" brushRef="#br0" timeOffset="183609.571">7990 9013 0,'18'0'16,"0"-17"-16,-1 17 16,19-35-16,-19 17 15,19-17-15,-36 17 16,17-17-1,-34 17-15,17 0 0,-36 1 16,-17 17 0,36 17-16,-19 1 0,19 0 15,-1 52-15,18-34 16,18 34-16,17-35 16,-17-17-16,52 35 15,-34-53-15,16 18 16,-16-18-16,-1-36 15,-17 19-15,-1-19 16,-17 19-16,0-19 16,0 19-16,0-1 15,0 36 17,0 17-32,18-17 15,-18 17-15,18-17 16,-1-1-16,1-17 31,-18-17-15,17-1-1,-17 0-15,36 1 16,-19-1-16,19-17 16,-19 35-16,1-18 15,0 18-15,-1 18 16,-17-1-1,0 1-15,18 0 16,-18-1-16,18 1 16,-1-18-16,-17 18 15,18-18-15,-1 0 16</inkml:trace>
  <inkml:trace contextRef="#ctx0" brushRef="#br0" timeOffset="183787.223">8608 8872 0,'35'0'16,"0"0"-16,18-17 16,-17 17-16,-1-18 0,35 0 15,-34 1-15,-1-18 16,-17 17-16,-18 0 15</inkml:trace>
  <inkml:trace contextRef="#ctx0" brushRef="#br0" timeOffset="183965.793">8802 8696 0,'0'106'15,"0"0"1,0-18 0,0-53-16,17 36 15,1-36 1</inkml:trace>
  <inkml:trace contextRef="#ctx0" brushRef="#br0" timeOffset="185379.131">9419 8378 0,'18'0'16,"-1"0"-16</inkml:trace>
  <inkml:trace contextRef="#ctx0" brushRef="#br0" timeOffset="185923.38">9525 8908 0,'18'0'16,"-1"0"-1,-34 0 1</inkml:trace>
  <inkml:trace contextRef="#ctx0" brushRef="#br0" timeOffset="189198.5">2381 10407 0,'0'88'16,"18"-35"-16,-18 18 15,35 87 1,-35-87-16,18-1 0,-1 1 0,-17 17 15,18-70-15,-18 0 16,-18-54 0,1-34-1,-1 17-15,1-18 0,-19-52 16,19 70-16,17-18 16,0 1-16,17-1 0,36-35 15,-18 71 1,54-18-16,-54 53 15,35 18-15,-52-1 16,-18 54 0,0-36-16,-35 71 15,0-71-15,-18 36 16,17-36-16,1 18 16,17-18-16,1 18 15,17-35-15,35 52 16,-17-34-16,52 17 15,-34-36-15,34 36 16,-52-35-16,17-18 16,-17 18-16,-1-18 0</inkml:trace>
  <inkml:trace contextRef="#ctx0" brushRef="#br0" timeOffset="189509.218">2858 10936 0,'17'0'16,"1"0"-16,-1 0 15,1-35-15,0 0 16,-1-1 0,-34 1-1,-1 35-15,-17-18 0,-18 18 16,0 0-1,35 36-15,18 17 16,18-1 0,0-34-16,-1 0 0,54 17 15,-36-17-15,36-18 16,-36 0-16,18-18 16,-36 18-1,1-35-15</inkml:trace>
  <inkml:trace contextRef="#ctx0" brushRef="#br0" timeOffset="189821.385">3263 11289 0,'35'123'16,"-35"-17"-16,18-53 16,-36-35-1,-17-71 1,-18-18-1,36 18-15,-1-70 16,0 52-16,18 1 16,18-89-16,0 106 0,-1 0 15,36-17-15,-18 52 16,54 18 0,-72 0-16,19 18 0,-19-1 15,-17 54-15,0-36 16,-17 0-16,-1 1 0,0-19 15,-35 36-15,18-35 16,-18 0 0,36-18-16</inkml:trace>
  <inkml:trace contextRef="#ctx0" brushRef="#br0" timeOffset="190427.917">3528 10971 0,'0'18'16,"17"0"0,36-36-1,-35 18 1,0-18-16,17-35 16,-35 36-16,18-18 15,-18 17-15,-18 0 16,0 1-16,1 17 15,-19 17-15,36 1 16,-17 35-16,17-36 16,17 19-1,1-19-15,35 1 16,-18 0-16,18-18 16,-35-18-16,-1 18 0,1-18 15,0 18-15,-1-17 16,1-1-16,-18-17 15,0 17-15,0 1 16,0 34 0,-18 18-16,18-17 15,18 17 1,0 1-16,-1-36 16,1 17-16,-1 1 15,1-18 1,-18-18-1,0 1 1,0-1-16,0 0 0,-18 1 16,18-1-1,0 0-15,18 18 32,17 0-17,-35 18 1,36-18-16,-19-18 15,-17 1 1</inkml:trace>
  <inkml:trace contextRef="#ctx0" brushRef="#br0" timeOffset="190549.851">4039 10830 0,'0'0'0,"18"-17"0,35-1 16,-35 18 0,34-18-16,-16 1 15,17 17-15,-36-18 16,19 18-16,-19-18 15,1 18 1</inkml:trace>
  <inkml:trace contextRef="#ctx0" brushRef="#br0" timeOffset="190708.69">4216 10478 0,'17'123'0,"-17"18"16,18-17 0,-18-72-16,18 37 15</inkml:trace>
  <inkml:trace contextRef="#ctx0" brushRef="#br0" timeOffset="192402.7">6262 10231 0,'0'0'0,"0"-18"0,0-35 15,-35 35 1,-18 1-16,-36-1 16,54 18-1,0 0-15,0 0 0,-36 35 16,53-17-16,1 17 16,17-17-16,17 35 15,19-18-15,34 0 16,-52 1-16,52-1 15,-34-17-15,-1 35 16,-35-36-16,0 36 16,-18-18-16,-35 18 15,36-17 1,-36-1-16,35-35 16,1 0-1,-1 0-15,36 17 16,-1 1-1,1 0 1,0 35-16,-18-18 16,0 0-16,-18 0 0,18 1 15,-18-1-15,18-17 16,0 17-16,0 18 16,18-35-16,0-1 0,17 1 15,18-1-15,-18-17 16,0 0-16,1 0 0</inkml:trace>
  <inkml:trace contextRef="#ctx0" brushRef="#br0" timeOffset="211893.196">6421 11677 0,'-36'-35'15,"19"-1"1,-1 36-16,-35 0 16,35 36-16,-17-19 15,18 36-15,-19 0 0,-17 88 16,36-70-16,-1 70 16,18-71-16,18 36 15,-1-70-15,19-19 16,52 19-1,-53-36-15,18 0 0,-18-18 16,36-35-16,-36 35 16,-17-35-16,-18 36 15,0-1-15,0 0 16,-18 18-16,0 36 16,1-19-1,17 36-15,17-35 16,1 0-16,0-1 0,17-17 15,36-17-15,-36-1 16,0 0-16,0-17 0,1-18 16,-54-17-1,0 52-15,-17-17 16,-35-1-16,-1 19 16,36 17-16,17 0 15,0 17 1</inkml:trace>
  <inkml:trace contextRef="#ctx0" brushRef="#br0" timeOffset="212200.005">6862 12206 0,'0'53'15,"0"-35"1,0-1-16,0-52 15,-18 0-15,18-18 16,0 18-16,0-36 16,0 53-16,18-17 15,-1 35 1,1 18-16,-18-1 16,35 19-16,-35-19 15,18 1 1,-1 0-16,1-18 0,0 17 15,-1-17 1,1 0-16,-18-17 16,18 17-16</inkml:trace>
  <inkml:trace contextRef="#ctx0" brushRef="#br0" timeOffset="212523.593">7108 12136 0,'0'0'0,"36"52"0,-19-16 16,19 52-16,-19-53 15,19 53-15,-19-52 16,-17-1-16,0 0 16,0 18-16,-17-35 15,-1-36 1,0-70-16,1 53 16,-1-71-1,18 35-15,0 1 0,18-36 16,-1 53-16,1 35 15,0 1-15,17-1 0,-17 18 16,17 0-16,0 18 16,-35-1-16,0 54 15,-18-53-15,-52 52 16,35-52-16,-1-1 16,1 1-16,-18-18 15,35 0-15,18-18 16,0 1-16</inkml:trace>
  <inkml:trace contextRef="#ctx0" brushRef="#br0" timeOffset="212816.898">7444 12083 0,'-18'70'15,"18"-35"-15,0 18 16,18-53-16,17 18 15,-17-18-15,17 0 16,18-35-16,-36 17 16,1-17-16,0-18 15,-1 35-15,-34-17 16,17 17-16,-18 18 16,0 0-1,18 18-15,0 17 16,18 1-16,0-1 15,-1-18-15,19 1 16,-1 0 0,-18-18-16</inkml:trace>
  <inkml:trace contextRef="#ctx0" brushRef="#br0" timeOffset="212955.592">7743 12047 0,'36'-17'16,"-1"-19"-16,-17 36 15,35-17-15,-18 17 16,0-18-16,0 18 16,-17 0-16,0-17 15</inkml:trace>
  <inkml:trace contextRef="#ctx0" brushRef="#br0" timeOffset="213130.144">7920 11765 0,'0'88'15,"0"18"-15,0-71 16,0 18-16,0 0 16,18 35-16,-18-52 0,17-1 15</inkml:trace>
  <inkml:trace contextRef="#ctx0" brushRef="#br0" timeOffset="213367.245">8043 12171 0,'18'-18'15,"17"1"1,-35-1 0,0 0 15,-17 18-31,-19 0 15,36 18-15,-17 17 16,34 0-16,19 18 16,-19-35-16,71 0 15,-52-18-15,34 0 16,-34-18-16,-1-17 16</inkml:trace>
  <inkml:trace contextRef="#ctx0" brushRef="#br0" timeOffset="213940.453">9366 12277 0,'36'194'16,"-36"-106"-16,17-18 16,-17 36-1,0-70-15,0-54 16,-17-17-16,-19-71 15,-17-18 1,36 54-16,17-1 0,-18-70 16,53 0-1,-17 88-15,35 0 16,-18 36-16,0 17 0,18 0 16,-35 17-1,-18 18-15,0 1 16,-35 17-16,-1-18 15,-16 0-15,16-17 16,1-18-16</inkml:trace>
  <inkml:trace contextRef="#ctx0" brushRef="#br0" timeOffset="214190.335">9596 12241 0,'0'-17'16,"0"-19"-1,0 19-15,17-54 16,-17 36-16,18 0 0,-18-1 16,17 1-1,1 0-15,0 35 16,-1 0-16,-17 18 15,18-1-15,0 1 16,-1 17-16,1-35 16</inkml:trace>
  <inkml:trace contextRef="#ctx0" brushRef="#br0" timeOffset="-214599.115">9878 12118 0,'35'0'16,"0"-18"-16,-17-17 16,0 17-16,-18 1 15,0-19 1,0 19-16,-36-1 0,19 18 15,-19 35-15,36-17 16,-17 0-16,17-1 16,0 1-16,17 17 15,19-17-15,17 0 16,-18-18-16,18 17 16,-18-34-16,18-1 15,-53 0-15,18 1 16,-18-1-1,-36 36 1,36-1-16,-17 1 0,17 0 16,0 17-16,0-18 0,17 1 15,1-18-15,0 0 16,17 0-16,-17-18 0,-1-17 16,18-35-1,-17 17-15,-18 0 0,0 0 16,0-53-16,-18 53 15,18 0-15,-35-53 16,18 71-16,-19-18 16,1 53-1,35 35-15,0 54 16,0-36-16,18 70 16,-1-70-16,54 53 15,-54-71-15,36 36 16,-17-54-16,-1 19 15,-17-36 1,-18-18 0,-18 0-1,18 1 32,0-1-47,0 0 16,0 1-16</inkml:trace>
  <inkml:trace contextRef="#ctx0" brushRef="#br0" timeOffset="-214312.229">10619 12083 0,'35'-18'15,"-35"0"-15,0 1 16,0-1-16,0 0 16,18 18-1,-1-17-15,1 17 16,17 0-1,-17-18-15,-1 18 0,1 0 16,0-17-16,-1 17 16</inkml:trace>
  <inkml:trace contextRef="#ctx0" brushRef="#br0" timeOffset="-214137.938">10795 11818 0,'0'88'0,"18"0"16,-1-17-1,-17-36-15,18-17 16,0 17 0</inkml:trace>
  <inkml:trace contextRef="#ctx0" brushRef="#br0" timeOffset="-213920.626">11024 12047 0,'36'36'0,"-36"-19"16,17 1-16,1-18 16,0 18-16,-1-1 0,1-17 0,-1 18 15,-34-18 16,-18 0-31,-1 0 16,1 0-16,17 0 0,-35 0 16,36 0-16</inkml:trace>
  <inkml:trace contextRef="#ctx0" brushRef="#br0" timeOffset="-213449.327">12224 11236 0,'-36'141'15,"19"-53"1,-1 106-16,1-105 0,17-1 16,0-18-16,35 54 15,-18-71-15,36 35 16,-17-53-16,34 0 15,-34-35-15,-19 0 16</inkml:trace>
  <inkml:trace contextRef="#ctx0" brushRef="#br0" timeOffset="-213060.019">12718 11889 0,'17'88'0,"1"-18"16,0-34-16,-1-1 15,1-17-15,17 17 16,0-35-16,-17 0 0,17-18 16,-17 1-1,-18-19-15,18 19 0,-18-19 16,0 19-16,0-1 0,0 0 15,17 36 1,-17 35 0,18 0-16,0 53 15,-1 17-15,1-87 16,-18 52-16,0-53 16,0-17-16,-35 17 15,17-35-15,-35 0 16,-18-35-1,54-1-15,-36-17 16,18 18-16,17-18 0,0 18 16</inkml:trace>
  <inkml:trace contextRef="#ctx0" brushRef="#br0" timeOffset="-212692.57">12735 11624 0,'0'-35'15,"0"-18"-15,0 18 16,18-36 0,0 36-16,-1-1 0,18-34 15,-35 52-15,18-17 16,0 35-16,-1 18 16,-17 35-1,18-18-15,0 35 16,-1-34-16,1 34 15,0-35-15,17 18 16</inkml:trace>
  <inkml:trace contextRef="#ctx0" brushRef="#br0" timeOffset="-210813.777">13317 11271 0,'-17'18'31,"-19"35"-15,19-18 0,17 0-16,-18 18 15,1-17-15,34 16 16,-17-16-16,18-19 15,-1 1-15,1 0 0,0-18 0,35 0 16,-36 0 0</inkml:trace>
  <inkml:trace contextRef="#ctx0" brushRef="#br0" timeOffset="-210651.201">13476 11536 0,'0'35'16,"0"-17"0,18 17-1,-1-17 1</inkml:trace>
  <inkml:trace contextRef="#ctx0" brushRef="#br0" timeOffset="-210474.187">13529 11342 0,'-18'17'0,"18"1"31</inkml:trace>
  <inkml:trace contextRef="#ctx0" brushRef="#br0" timeOffset="-209978.748">13688 11307 0,'17'0'15,"-17"17"-15,18 1 16,0-1-16,-1 1 0,1 17 16,0 1-16,17 34 15,-17-35-15,-1 18 16,-17-17-16,-17 34 16,-1-52-16,-17 35 15,-1-36-15</inkml:trace>
  <inkml:trace contextRef="#ctx0" brushRef="#br0" timeOffset="-208638.576">14446 12083 0,'0'17'15,"0"19"1,0-1-16,0-18 16,-17 1-16,17 0 15,-18-1-15,0 1 0,-17 0 16,17-18 0</inkml:trace>
  <inkml:trace contextRef="#ctx0" brushRef="#br0" timeOffset="-208109.926">15064 11800 0,'0'36'16,"0"-1"0,17 36-16,-17-36 15,36 35 1,-19-52-16,36 35 16,-35-53-16,35 0 15,-36 0-15,1-18 16</inkml:trace>
  <inkml:trace contextRef="#ctx0" brushRef="#br0" timeOffset="-207971.378">15134 11553 0,'35'0'15,"-17"0"-15,35 0 16,-35 0-16</inkml:trace>
  <inkml:trace contextRef="#ctx0" brushRef="#br0" timeOffset="-207838.257">15416 11712 0,'36'0'15</inkml:trace>
  <inkml:trace contextRef="#ctx0" brushRef="#br0" timeOffset="-207675.711">15416 11906 0,'53'0'15,"36"0"1,-19-17-16,-52 17 16,17-18-16</inkml:trace>
  <inkml:trace contextRef="#ctx0" brushRef="#br0" timeOffset="-207458.737">15857 11642 0,'0'106'16,"0"-54"0,0 1-16,0 36 15,18-37-15,0-16 0,17 17 16,-17-36-16,-18 1 15,17-18-15</inkml:trace>
  <inkml:trace contextRef="#ctx0" brushRef="#br0" timeOffset="-207298.528">16157 11977 0,'0'17'16,"18"-17"0,0 0-16</inkml:trace>
  <inkml:trace contextRef="#ctx0" brushRef="#br0" timeOffset="-207159.126">16334 11924 0,'0'18'16,"17"-18"-16,1 0 16,0 0-1,-1-18-15</inkml:trace>
  <inkml:trace contextRef="#ctx0" brushRef="#br0" timeOffset="-207036.821">16545 11906 0,'18'0'31</inkml:trace>
  <inkml:trace contextRef="#ctx0" brushRef="#br0" timeOffset="-206724.89">16986 11889 0,'18'17'16,"-18"1"-16,0 0 16,-18-1-1,18 1 1</inkml:trace>
  <inkml:trace contextRef="#ctx0" brushRef="#br0" timeOffset="-205985.693">17304 11836 0,'0'53'0,"0"-18"16,-18 0-1,18-17-15,0-1 16,18-17-16,-1-17 16,1-18-16,17-18 15,-35 17-15,36-34 16,-36 52-1,17 1-15,1-19 0,0 36 16,-1 18 0,-17 17-1,0-17-15,0 17 16,0-17-16,18-1 16,-18 1-16,17-18 15,1-18 1,0 1-1,17 17-15,-17 0 16,-1 0-16,1 0 0,0 0 16,-1 0-16,1 35 15,-18-17-15,35-1 16,-35 1-16,18 0 16,-18-1-16</inkml:trace>
  <inkml:trace contextRef="#ctx0" brushRef="#br0" timeOffset="-205701.495">17798 11183 0,'53'53'16,"35"53"0,-35-36-16,0 1 0,17 52 15,1 1 1,-36-18 0,-35-18-16,-18-35 15,-35 35 1,18-35-16,-71 35 0,53-53 15,-70 36 1</inkml:trace>
  <inkml:trace contextRef="#ctx0" brushRef="#br0" timeOffset="-200596.527">6491 13723 0,'-18'-18'0,"1"18"15,-1 0-15,-17 18 16,17 0-16,-17-1 0,35 19 16,-35 17-16,35 17 15,0-35 1,17-17-16,19 17 15,-19-17-15,19-18 0,34-35 16,-35 17 0,1-17-16,-1-53 0,-17 35 15,-1-53 1,-34 35-16,17 18 0,-18-17 16,-17 17-16,-18-71 15,17 89-15,-16-35 16,34 52-16,-17 0 15,35 36-15,0 52 16,0-17 0,17 0-16,1 18 15,0-1-15,-1 1 0,18 0 0,1-1 16,-19-17-16,54 35 16,-36-53-16,1 1 0,-19-19 15,18 1-15,1 0 16,-19-18-16</inkml:trace>
  <inkml:trace contextRef="#ctx0" brushRef="#br0" timeOffset="-199845.107">6985 13406 0,'0'-18'16,"0"36"15,0 34-31,0 37 16,0-54-16,0 18 15,18 35 1,-1-17-16,1-54 15,35 36-15,-36-53 16,1 18-16,35-36 16,-35 18-16,-1-35 15,-17 17-15,18 1 16,-18-1-16,0 0 16,-18 18-16,36 53 31,0-17-31,-1-19 0,54 18 15,-36-17 1,0-18-16,36 0 16,-36-18-16,-17 1 0,17-1 15,-35-17-15,18-36 16,-36 18-16,0 18 0,1 0 16,-18-36-1,-1 36-15,19 0 0,-1 17 16,18-17-16</inkml:trace>
  <inkml:trace contextRef="#ctx0" brushRef="#br0" timeOffset="-199550.341">7655 13018 0,'36'0'15,"-1"0"-15,35-18 16,-34 0-1,-19 18-15,36-35 16,-35 35-16,-36 0 16</inkml:trace>
  <inkml:trace contextRef="#ctx0" brushRef="#br0" timeOffset="-199301.915">7779 12965 0,'0'17'16,"-18"19"-16,18-19 15,-18 18-15,18 36 16,0-18-16,0-35 0,0 17 16,18 18-1,17-18-15,-17-17 16,17-18-16,-17 0 15,0 0-15,17 0 16,-17 0-16,-1-18 16,1 18-16</inkml:trace>
  <inkml:trace contextRef="#ctx0" brushRef="#br0" timeOffset="-199022.135">8079 13053 0,'0'35'0,"-18"-17"15,18 17-15,0 0 16,0-17-16,18 0 16,-1-1-1,1 1-15,0-18 16,-1 0-16</inkml:trace>
  <inkml:trace contextRef="#ctx0" brushRef="#br0" timeOffset="-198650.904">8220 12965 0,'0'-18'16,"17"18"0,1 0-16,0 0 15,-1 0-15,1 0 16,0-18-16,-1 18 15,1 0-15,-1 0 16,1 18 0,-18 0-16,0 17 15,18 0-15,-18 36 16,17-18-16,1 17 16,-18-17-16,18 0 15,-18-18-15,17 1 16,-34-19-1,-1-17 1,0 0-16,1-17 16,-1 17-16,-17-18 15,35 0-15,-18 18 0,1 0 16</inkml:trace>
  <inkml:trace contextRef="#ctx0" brushRef="#br0" timeOffset="-197510.997">8996 13511 0,'17'0'16,"19"18"-16,-1-18 15,18 0-15,-18 0 16,-17 18-16,17-18 16</inkml:trace>
  <inkml:trace contextRef="#ctx0" brushRef="#br0" timeOffset="-197388.057">9031 13653 0,'35'17'15,"36"1"1,-18-18-16,-18 0 16</inkml:trace>
  <inkml:trace contextRef="#ctx0" brushRef="#br0" timeOffset="-196515.963">9860 12629 0,'18'0'0,"-1"18"0,36 35 16,-17 0-16,-19-18 15,54 71 1,-1-18-16,-52-52 0,0-1 16,-18 0-16,0 36 15,0-54-15,-18-17 16,0 18-16,-35-18 16,18 0-16,18 0 15,-1-18-15,-17-17 0,35 17 16,17-17-1,1 35-15,35-18 16,-36 18-16,54 18 16,-53 0-16,35 17 15,-36-17-15,1-1 16,-1 1-16</inkml:trace>
  <inkml:trace contextRef="#ctx0" brushRef="#br0" timeOffset="-195847.91">10442 12718 0,'18'0'32,"0"0"-32,34 0 15,1 0 1,-17-18-16,17 0 15,-18 18-15,-18 0 16,-34 0 0,-18 18-1,17-18-15,0 0 0,-17 18 16,35-1-16,0 19 16,0-19-16,35 36 15,-17-18-15,0 1 16,-1-1-16,18 0 0,-17 1 15,0-19-15,-1 18 0,1-17 16,-18 17-16,-18-17 16,18 0-16,-17-18 15,-1 0-15,-17 0 0,-18 0 16,35 0 0,-17-18-16,17 18 0,1-18 15</inkml:trace>
  <inkml:trace contextRef="#ctx0" brushRef="#br0" timeOffset="-195113.122">9790 13476 0,'-18'-18'16,"36"18"15,17 0-15,0 0-16,18 0 0,18 0 15,-1 0-15,124-17 16,-88 17-16,0 0 16,88 0-16,-106 0 15,-17 0-15,70 0 16,-88 0-16,0-18 16,-71 18-1,0 18-15</inkml:trace>
  <inkml:trace contextRef="#ctx0" brushRef="#br0" timeOffset="-194500.305">9931 13705 0,'17'-17'16,"1"17"-16,0 17 15,35 19 1,-18-1-16,0 18 0,0 0 15,-17-18-15,35 71 16,-35-53-16,-18 0 16,0 0-16,-18-18 0,-35 36 15,18-54 1,-1 1-16,-34-1 0,35-17 16,-18-35-16,35 18 15,0-36 1,36 17-16,17-17 15,-17 53-15,53-17 16,-36 17-16,18 17 16,-18 1-16,0 17 15,-17-17-15,0 17 16,-1 1-16,-17-19 16,0 1-16</inkml:trace>
  <inkml:trace contextRef="#ctx0" brushRef="#br0" timeOffset="-193994.173">10389 13935 0,'-17'53'0,"17"17"16,0 1-1,0-18 1,35-18-16,-17-17 0,17-18 15,-17-18 1,17-17 0,-18-1-1,-17 19 1,18 34 0,17 19-1,-17-19-15,0 1 16,17 0-16,0-1 15,-17-17-15,-1 0 16,1 0-16,-18-17 0,0-1 16,0 0-16,-18-35 15,18 36 1,0-19-16,-17 1 16,17 0-16,0 0 15</inkml:trace>
  <inkml:trace contextRef="#ctx0" brushRef="#br0" timeOffset="-193750.76">10830 13688 0,'36'0'15,"-1"0"1,-18 0-16,1 0 16,0-18-16</inkml:trace>
  <inkml:trace contextRef="#ctx0" brushRef="#br0" timeOffset="-193545.185">10883 13758 0,'0'71'15,"0"-36"-15,0-17 16,0-1-16,18 19 15,17-36-15,-17 17 16,-1-17-16,19 0 16,-19-17-1</inkml:trace>
  <inkml:trace contextRef="#ctx0" brushRef="#br0" timeOffset="-193360.1">11077 13811 0,'-17'36'15,"17"-19"-15,0 1 0,17 17 16,-17-17 0,18-1-16,-18 1 15,18-18-15,-1 0 0</inkml:trace>
  <inkml:trace contextRef="#ctx0" brushRef="#br0" timeOffset="-193017.216">11183 13688 0,'0'-18'15,"18"18"1,-1 0-16,1 18 15,0-18 1,17 0-16,-17 17 16,-1 1-1,-17 0-15,0 35 16,0-36-16,0 54 16,0-54-16,0 36 15,0-35-15,18 17 16,-18-17-1,-18-18-15,1 0 32,-1-18-17,0 1-15,1 17 16,17-18 0</inkml:trace>
  <inkml:trace contextRef="#ctx0" brushRef="#br0" timeOffset="-192505.784">12241 13529 0,'0'71'15,"-17"-18"1,-19-1-16,19-16 0,-54-1 16</inkml:trace>
  <inkml:trace contextRef="#ctx0" brushRef="#br0" timeOffset="-190503.622">13794 13388 0,'-36'18'15,"1"17"1,0 0-16,17 0 0,1 36 16,17 0-1,0-19 1,35-34-16,18 0 16,-36-18-16,19-18 0,-1-35 15,-17 18 1,-1 0-16,1-1 15,-1-17-15,1 0 0,-18 1 0,0-37 16,0 19 0,0 17-16,-35-35 15,17 52-15,-17-34 16,0 52-16,17 1 16,0 17-16,1 0 0,17 53 15,0-18-15,17 88 16,-17-52-16,71 52 15,-1-17 1,-34-71-16,-1 1 16,-17-19-16,17 19 15,-17-19-15,-1-17 0,18 18 16,-52-18 0</inkml:trace>
  <inkml:trace contextRef="#ctx0" brushRef="#br0" timeOffset="-189028.951">14305 12841 0,'0'35'15,"18"18"-15,-1 0 16,1 0-16,0 0 16,17 88-16,-35-70 15,18 52 1,-18-70-16,0 0 0,0-35 15,-18-18 1,18-18-16,-18-35 16,36 18-1,0 0-15,-1 17 0,54 0 16,-18 18-16,35 36 16,-53-1-16,0 0 15,1 0-15,-1 36 16,-35-53-16,0-1 0,-18-17 15,1 18-15,-36-18 16,18 0-16,-18-18 16,17 18-16,19-17 15,-1-36-15,18 35 16</inkml:trace>
  <inkml:trace contextRef="#ctx0" brushRef="#br0" timeOffset="-188762.144">14817 12806 0,'17'0'15,"19"0"1,-19-18-16,19 18 0,34-17 16,-52 17-16,17-18 15,-53 18 1,1 0 0</inkml:trace>
  <inkml:trace contextRef="#ctx0" brushRef="#br0" timeOffset="-188596.399">14870 12859 0,'17'70'16,"1"-17"-1,-18-17 1,18-1-16,-18-18 0,0 1 16,35 0-1,-18-18 1,19-18-16</inkml:trace>
  <inkml:trace contextRef="#ctx0" brushRef="#br0" timeOffset="-188422.845">15134 12947 0,'18'53'16,"-18"-18"-1,17 0-15,1-17 16,0-18 0,-1 0-16</inkml:trace>
  <inkml:trace contextRef="#ctx0" brushRef="#br0" timeOffset="-188112.157">15293 12665 0,'18'17'16,"17"1"-1,0 0 1,-17-1-16,-1 1 16,19 17-16,-36-17 15,17-1-15,1 36 16,-18-35-16,0 53 15,0-54-15,0 36 16,-18-35-16,18-1 16,0-34 15,0-1-31,-17 18 16,17-17-16,-18 17 15</inkml:trace>
  <inkml:trace contextRef="#ctx0" brushRef="#br0" timeOffset="-187894.453">15910 13229 0,'36'0'15,"-19"18"-15,1-18 16,-1 0-16</inkml:trace>
  <inkml:trace contextRef="#ctx0" brushRef="#br0" timeOffset="-187768.594">15928 13406 0,'35'35'16,"-17"-35"-16,35 0 15,-18 0 1,-17 0-16</inkml:trace>
  <inkml:trace contextRef="#ctx0" brushRef="#br0" timeOffset="-187133.243">16810 12559 0,'0'-18'15,"18"36"1,34 17-16,-34-17 15,17 17-15,-17 0 0,17 18 16,-17-17-16,0 69 16,-18-52-16,-18 36 15,-17-37 1,-18-52 0,35 0-16,0 0 0,-17-35 15,18 18-15,-1-54 16,18 53-16,0 1 15,35-19-15,0 19 16,1 17-16,17 0 0,-18 0 16,35 17-16,-52 1 15,0 0-15,-1-1 16,-17 1-16,18 17 16,-18-17-16</inkml:trace>
  <inkml:trace contextRef="#ctx0" brushRef="#br0" timeOffset="-186669.961">17374 12612 0,'71'-18'16,"-36"18"0,-17-17-16,35-1 15,-18 0-15,-53 18 32,-17 0-32,0 18 15,17 0-15,18 17 16,0 18-1,18-18-15,-18 18 16,17-18-16,1 0 0,-18-17 16,18 17-16,-18 1 15,17 17-15,-17-36 16,0 19 0,0-19-16,-35 1 0,17-1 15,-17-17 1,18 0-16,-1-17 15,0 17-15,18-18 16,-17 18 0</inkml:trace>
  <inkml:trace contextRef="#ctx0" brushRef="#br0" timeOffset="-186304.721">16545 13335 0,'36'-18'31,"-19"18"-31,36 0 0,106 0 16,-36 0-16,142 0 15,-124 0-15,177 0 16,-177-17-16,70 34 15,-140-17-15,35 36 16,-89-19 0</inkml:trace>
  <inkml:trace contextRef="#ctx0" brushRef="#br0" timeOffset="-183756.4">16828 13670 0,'0'-17'16,"0"-1"-16,17 18 16,18 0-1,18 35 1,-17 0-16,-1 18 0,35 36 15,-52-37 1,0 1-16,-1 36 16,-17-37-16,0-16 0,-17-1 15,-19-17-15,-34 17 16,17-17-16,18-18 0,-18 0 16,18-18-16,-1-17 15,19 17-15,17-17 16,17-1-16,19 19 15,-1 17-15,35-18 16,-17 18-16,18 35 16,-36-17-16,-17 0 15,-1-1-15,1 19 16,-18-19-16,-18 1 16</inkml:trace>
  <inkml:trace contextRef="#ctx0" brushRef="#br0" timeOffset="-183240.659">17480 13653 0,'0'0'0,"0"17"15,0 54 1,0 35-16,0-54 15,0 1-15,0 0 16,0 0-16,0-18 16,0 1-16,0-19 0,0 1 0,0-36 31,18-17-15,-1 17-16,36-17 15,-17 35-15,-19 0 16,36 0-16,-35 18 15,17 35-15,-35-36 16,0 19-16,-18-19 16,-17 1-16,18-18 15,-36 0 1,35-18-16,-17 1 16,35-1-16,0-17 15</inkml:trace>
  <inkml:trace contextRef="#ctx0" brushRef="#br0" timeOffset="-183012.841">17833 13600 0,'35'0'15,"0"0"-15,-17 0 16,0 0 0</inkml:trace>
  <inkml:trace contextRef="#ctx0" brushRef="#br0" timeOffset="-182851.588">17851 13670 0,'0'53'0,"0"0"15,35 0 1,-35-35-16,17-1 0,1 1 16,17-1-1,-17-17 1</inkml:trace>
  <inkml:trace contextRef="#ctx0" brushRef="#br0" timeOffset="-182340.046">18062 13653 0,'0'17'0,"0"1"16,0-1-16,0 19 15,0-19 1,18 1-16,-18 0 16,0-1-16,0 1 15,0 0-15,18-18 16,-18 17 0,0-34 15,0-1-16,-18 18 110,18 18-93,-18-18-1,1 0 16</inkml:trace>
  <inkml:trace contextRef="#ctx0" brushRef="#br0" timeOffset="-181555.562">18221 13600 0,'18'0'31,"-1"0"-15,1 0-1,0 0-15,-1 17 16,1-17-16,-1 18 15,-17 0-15,18 34 16,-18-34-16,0 53 16,0-36-16,0 18 15,0-36-15,0 19 16,0-19-16,0 1 16,-18-36 15,1 1-16,-1 17-15,-17-18 16,17 18 0,1 0-16</inkml:trace>
  <inkml:trace contextRef="#ctx0" brushRef="#br0" timeOffset="-181193.63">18997 13388 0,'0'70'15,"-18"19"-15,1-54 16,17 0-16,-35 18 15,17-18-15,0 1 16,1-19-16</inkml:trace>
  <inkml:trace contextRef="#ctx0" brushRef="#br0" timeOffset="-180827.257">19720 13476 0,'18'-18'15</inkml:trace>
  <inkml:trace contextRef="#ctx0" brushRef="#br0" timeOffset="-180671.295">20038 13441 0,'17'0'0,"19"0"16,-19 0-16,1 0 15</inkml:trace>
  <inkml:trace contextRef="#ctx0" brushRef="#br0" timeOffset="-180526.346">20496 13458 0,'36'0'16,"-19"0"-16,1 0 15</inkml:trace>
  <inkml:trace contextRef="#ctx0" brushRef="#br0" timeOffset="-178852.45">13811 7408 0,'18'0'15,"52"0"-15,-34 18 16,87-18-16,-52 0 16,105-18-1,-88 18-15,36-17 16,-71-1-16</inkml:trace>
  <inkml:trace contextRef="#ctx0" brushRef="#br0" timeOffset="-178535.528">16016 7320 0,'53'-17'15,"-18"17"-15,1 0 0,69 0 16,1 0 0,-35-18-16,17 18 15,-70-18-15</inkml:trace>
  <inkml:trace contextRef="#ctx0" brushRef="#br0" timeOffset="-175137.476">6385 15205 0,'-17'0'0,"-1"35"15,18 71 1,18 53 0,-18 35-16,0-106 15,17 0-15,1 18 16,17-53-16,18-36 16,0-52-1,-35-18-15,17-35 16,-17-18-1,-18 53-15,17 18 0,-17 0 16,18 35 0,0 53-1,34 17-15,-16-35 0,34 1 16,-34-19-16,-1 1 16,53-18-1,-53 0-15,-17-18 0,35-17 16,-53 0-16,0 0 15,0-54-15,-18 54 16,1-18-16,-36-53 16,17 53-16,1 0 0,-35-52 15,52 69 1,0 1-16,1 0 16</inkml:trace>
  <inkml:trace contextRef="#ctx0" brushRef="#br0" timeOffset="-173424.253">7056 14764 0,'17'0'16,"18"0"-1,1 0-15,34 17 16,-34-17-16,17 0 15,-18-17 1,-18 17-16,1 0 16,-36 0-16</inkml:trace>
  <inkml:trace contextRef="#ctx0" brushRef="#br0" timeOffset="-173222.121">7144 14728 0,'17'36'15,"-17"-1"1,18 0-16,-18-17 0,0 35 16,0 0-1,18-18 1,-1 0-16,1-35 16,17 0-16,1 18 15,-19-36 1</inkml:trace>
  <inkml:trace contextRef="#ctx0" brushRef="#br0" timeOffset="-172987.492">7479 14852 0,'0'-18'0,"18"36"32,-18 17-32,17 1 15,-17-19-15,18 1 16,-1 17 0,1-35-16,0 0 15</inkml:trace>
  <inkml:trace contextRef="#ctx0" brushRef="#br0" timeOffset="-172684.659">7638 14746 0,'0'-18'15,"35"18"1,-17 0-16,17 0 15,-18 0-15,1 0 0,0 0 16,-1 18-16,-17 0 16,18-1-16,-18 36 15,0-35-15,0 17 16,18 18-16,-18-35 16,0 17-16,0-17 0,0-1 15,-18 1 1,0-18-1,-17 0 1,35-18-16,-18 18 0,18-17 16</inkml:trace>
  <inkml:trace contextRef="#ctx0" brushRef="#br0" timeOffset="-172188.723">8255 15328 0,'35'18'16,"1"-18"-1,34 0-15,-17 0 16,18-18-1,-36 18-15,18-17 16,-36 17-16</inkml:trace>
  <inkml:trace contextRef="#ctx0" brushRef="#br0" timeOffset="-172057.503">8290 15522 0,'53'0'0,"35"-17"15,-52 17-15,-1-18 16,0 18-16,-17-18 0,0 18 16</inkml:trace>
  <inkml:trace contextRef="#ctx0" brushRef="#br0" timeOffset="-170688.581">9437 15134 0,'0'71'15,"0"-1"-15,17 89 16,-17-88-16,0 87 16,18-87-16,-18-18 0,0 0 15,35 17 1,-17-70-16,0 18 0,17-36 16,0-17-16,-17 17 15,-1-17-15,1 17 0,0-52 16,-18 52-16,17 1 15,1 17 1,0 17-16,35 19 16,0-1-1,-1 0 1,-16-35-16,-19 0 0,1 0 0,17-35 16,-17 17-16,-18-17 15,0 0 1,-18-1-16,18 1 0,-35-18 15,0 0 1,17 18-16,0 0 0</inkml:trace>
  <inkml:trace contextRef="#ctx0" brushRef="#br0" timeOffset="-170489.175">10160 14940 0,'35'-17'16,"-17"-1"-16,17 0 16,0 18-16,-17-17 15</inkml:trace>
  <inkml:trace contextRef="#ctx0" brushRef="#br0" timeOffset="-170355.033">10231 14923 0,'-18'70'16,"18"18"-1,18-35 1,-1-35-16,1 17 0,35-17 16,0-1-1,-36-17-15,19 0 16</inkml:trace>
  <inkml:trace contextRef="#ctx0" brushRef="#br0" timeOffset="-170176.931">10513 15011 0,'0'53'16,"0"-36"-16,0 1 15,0 17-15,17-35 16,-17 18-16,18-18 16,0-18-16</inkml:trace>
  <inkml:trace contextRef="#ctx0" brushRef="#br0" timeOffset="-169893.548">10654 14870 0,'0'0'0,"18"0"0,-1 0 0,1 0 16,35 17-1,-36-17-15,-17 18 16,18 0-16,17 34 0,-35-16 16,36 34-1,-36-34-15,17 16 16,-17-34-16,18 17 15,-18-17-15,0 0 16,-18-18-16,1 0 16,-1 0-16,0 0 15,-17-18 1</inkml:trace>
  <inkml:trace contextRef="#ctx0" brushRef="#br0" timeOffset="-169115.164">11218 15558 0,'18'0'32,"0"0"-32,52 0 15,-35 0-15,36 17 16,-36-17-16,36 0 16,-54 0-16,1 18 15</inkml:trace>
  <inkml:trace contextRef="#ctx0" brushRef="#br0" timeOffset="-168484.437">12947 15222 0,'0'36'15,"0"-1"-15,18 18 16,-18 35 0,0-35-16,-18 53 15,-35-18-15,35-53 16,-17-17-16,0 0 0,-36-18 16,36 0-16,-18-36 15,35 1-15,-17-36 16,35 36-1,35-18-15,-17 18 16,70 17-16,-35 18 16,53 36-1,-53 17-15,53 17 0,-71-17 16,36 18 0,-36-36-16,-17 0 15,-18-17-15,0 17 0</inkml:trace>
  <inkml:trace contextRef="#ctx0" brushRef="#br0" timeOffset="-166951.508">14005 15505 0,'-17'-18'0,"-1"18"16,-35 0-16,35 18 15,-17 35-15,18-18 16,-1 0-16,0 0 0,1 54 15,17-19 1,17-52-16,1-1 16,0 1-16,34-18 15,-16-18-15,-1-17 0,0 0 16,1-18-16,-19 0 0,18-70 16,-17 52-16,-18 0 15,0-87 1,-35 34-16,17 54 15,-35-1-15,36 36 16,-1 35-16,-17 0 16,17 17-16,0 72 15,18-36-15,0 88 16,36 17 0,-19-69-16,54 16 15,-18-52-15,35 0 16,-35-17-16,35-19 15,-53-17-15,1 0 16</inkml:trace>
  <inkml:trace contextRef="#ctx0" brushRef="#br0" timeOffset="-166006.442">14570 15187 0,'17'-53'16,"-17"36"-16,0-19 15,0 72 17,18 52-17,-18-18-15,0 1 16,0-18-16,0 17 0,18-17 0,-18 53 16,17-53-16,36 0 15,-35-35-15,35-18 16,-36 0-1,36-36-15,-17-34 16,-36 52-16,0-17 16,0 17-1,0 1-15,0 34 16,17 18 0,19 18-16,-19-35 15,18 0-15,-17-1 0,53-17 16,-54 0-1,19 0-15,-1-35 0,-35 17 16,17-35 0,-17 18-16,-17-18 15,-1 18-15,1-53 16,17 52-16,-18-34 16,18 52-16</inkml:trace>
  <inkml:trace contextRef="#ctx0" brushRef="#br0" timeOffset="-165767.348">15169 14834 0,'53'0'16,"-17"-35"0,-1 35-16,0-18 15,-17 1 1</inkml:trace>
  <inkml:trace contextRef="#ctx0" brushRef="#br0" timeOffset="-165594.565">15275 14870 0,'0'88'16,"0"-18"-1,18-52 1,0 35-16,-1-35 0,-17-1 16,18 1-16,-1-18 15,19 0-15,-1 0 16,0-18-1</inkml:trace>
  <inkml:trace contextRef="#ctx0" brushRef="#br0" timeOffset="-165394.366">15540 14940 0,'0'35'15,"0"18"-15,0-35 16,18 17-16,-18 1 16,17-36-16,1 17 0,-18 1 15,17-18-15,1 0 16,-18-18-16</inkml:trace>
  <inkml:trace contextRef="#ctx0" brushRef="#br0" timeOffset="-165093.782">15734 14746 0,'18'18'0,"-18"-1"16,35 1-16,-18 0 15,1-1-15,17 36 16,-17-35-16,0 17 15,-18 0-15,35 18 16,-35-17-16,18-1 0,-1-17 16,-17-1-16,18 1 0,-18-1 15,0 1-15,0 0 16,-18-18-16,1 0 16,-1 17-16,0-17 15,-35 0-15,18 0 16,-18 0-16</inkml:trace>
  <inkml:trace contextRef="#ctx0" brushRef="#br0" timeOffset="-164370.804">6756 16739 0,'35'177'15,"-17"-71"-15,-1 52 16,-17-105-16,18-18 16,-18 1-16,18-36 15,-1-18-15,1-35 16,-1 18-16,19-53 16,-19 52-16,19 19 15,17-1 1,-36 18-16,1 35 15,-18-17-15,0 17 16,-18 1-16,-17-1 0,-36 35 16,18-52-16,18 0 0,-18-1 15,18-17-15,17 0 16,-17-35-16,35 17 16,0-17-16,18 0 0,-1 0 15</inkml:trace>
  <inkml:trace contextRef="#ctx0" brushRef="#br0" timeOffset="-164003.858">7197 16457 0,'35'-18'16,"0"1"0,1 17-16,-1-18 15,-18 18-15,1 0 0,-18-17 16,-18 17 0,-17 0-16,18 17 15,-19 1-15,19-1 16,17 36-16,0-17 15,17 17 1,-17-18-16,36 18 16,-1-36-16,0 1 15,-17-18-15,17 18 16,-17-18-16,-1-18 16,1 18-16</inkml:trace>
  <inkml:trace contextRef="#ctx0" brushRef="#br0" timeOffset="-163814.767">7567 16475 0,'0'53'0,"0"0"15,18-18 1,-1-18-16,1 1 15,17-18 1,-17-18-16</inkml:trace>
  <inkml:trace contextRef="#ctx0" brushRef="#br0" timeOffset="-163530.418">7673 16298 0,'18'0'15,"-1"0"-15,36 36 16,-35-19-16,-1 1 16,36 35-1,-35-36-15,0 1 0,-18 0 16,17 35-16,-17-36 16,18 36-16,-36-35 15,18 17-15,-17-17 16,-1-1-1,0-17-15,1-17 16,-1-1 0</inkml:trace>
  <inkml:trace contextRef="#ctx0" brushRef="#br0" timeOffset="-163302.903">8255 16651 0,'18'35'16,"35"-17"-16,35-36 15,0 18 1,-53-17-16,18 17 16,-35 0-16</inkml:trace>
  <inkml:trace contextRef="#ctx0" brushRef="#br0" timeOffset="-163170.281">8414 16880 0,'35'18'0,"36"0"15,-36-18-15,53 0 16,-53 0-16,18-18 16,-35 0-16</inkml:trace>
  <inkml:trace contextRef="#ctx0" brushRef="#br0" timeOffset="-161501.119">9631 16598 0,'35'124'16,"0"34"-16,-17-87 15,-18 17-15,18-17 0,17 52 16,-17-88-16,-1 1 15,1-19 1,-18-34-16,0-1 0,18 0 16,-18-70-16,0 53 15,0 0-15,17-36 16,1 54-16,35-19 16,35 19-1,-53 34-15,18 36 16,-18-18-16,-35 18 0,0 18 15,-17-18-15,-1-18 16,-70 18 0,53-18-16,-54-17 15,72 0-15,-36-36 16,35 0-16,18-17 0,36-36 16,-1 19-16</inkml:trace>
  <inkml:trace contextRef="#ctx0" brushRef="#br0" timeOffset="-161277.157">10248 16492 0,'53'0'16,"0"-35"-16,-18 35 0,36-35 16,-36 35-1,-35-18-15</inkml:trace>
  <inkml:trace contextRef="#ctx0" brushRef="#br0" timeOffset="-161106.43">10336 16492 0,'0'53'16,"18"0"0,-18-18-16,18 18 0,-18-35 15,17 0-15,-17-1 16,36 1-16,-19-18 16,19 0-1,-36-18-15,17 1 16</inkml:trace>
  <inkml:trace contextRef="#ctx0" brushRef="#br0" timeOffset="-160944.649">10583 16545 0,'-17'18'0,"17"0"16,0-1-16,0 1 0,17-1 15,1 36-15,0-35 16,17-18-1,-17 0 1,-18-18-16</inkml:trace>
  <inkml:trace contextRef="#ctx0" brushRef="#br0" timeOffset="-160639.783">10760 16404 0,'17'18'16,"19"-18"0,-19 17-16,1-17 0,17 36 15,0-1 1,1 36 0,-1-19-16,-17-16 0,-18 17 15,0-18 1,0-17-16,0-1 15,-18-17-15,-17 0 16,17-17-16,0-1 16,-34 0-16,34 1 15,0 17-15,1-18 16</inkml:trace>
  <inkml:trace contextRef="#ctx0" brushRef="#br0" timeOffset="-160323.724">11448 16951 0,'17'0'0,"71"35"15,18-35-15,-53 0 16,18 0-16,52 0 15,-70 0-15,0 0 16,-18 0-16</inkml:trace>
  <inkml:trace contextRef="#ctx0" brushRef="#br0" timeOffset="-159911.453">13035 16845 0,'-17'53'15,"17"0"-15,-18 18 16,0-19-1,-35 19 1,18-53-16,17-1 0,-17 1 16,17-18-16,1-18 0,-18 18 15,17-17-15,18-19 0,0 19 16,0-19-16,0 1 16,0 18-16,18-1 0,34-17 15,-16 35-15,-1 17 16,53 19-16,-52-19 15,-1 18-15,35 18 16,-52-17-16,17-19 0,-17 19 16,0-19-1</inkml:trace>
  <inkml:trace contextRef="#ctx0" brushRef="#br0" timeOffset="-159081.235">14146 17022 0,'-35'-18'0,"0"0"15,17 1 1,-17 17 0,17 35-16,-17 18 15,35-18-15,-35 53 16,35-35-16,0 18 15,17-54-15,19 36 16,-19-53-16,19 0 16,-1 0-16,0 0 0,36-70 15,-54 34-15,36-69 16,-53 69-16,0-34 16,0-36-16,0 53 15,-17-53 1,-1 53-16,0 18 0,1 0 15,-1-1-15,18 19 16,-18 34-16,18 19 16,0 52-1,0-17-15,0-1 0,18 1 16,0-1-16,-18-17 0,35 18 16,-17-18-16,-1-18 0,1 0 15,35 0-15,-18-35 16,-17 0-16,-1 0 0,1 0 15,0-17-15</inkml:trace>
  <inkml:trace contextRef="#ctx0" brushRef="#br0" timeOffset="-158686.935">14570 16828 0,'17'70'0,"19"18"15,-19-17-15,1-1 16,-18-17-16,18 0 16,-1-18-16,1 1 0,-1-1 15,-17-53-15,18-17 16,17-18-1,-17 18-15,17-18 16,-17 35-16,35 1 16,-35 17-16,17 35 15,-35 0-15,0 18 16,0-35-16,-35 17 16,-1-17-16,-17-1 15,18 1 1,17-18-16,-17 0 0,17-18 15,1 1-15,17-1 16,0-17-16</inkml:trace>
  <inkml:trace contextRef="#ctx0" brushRef="#br0" timeOffset="-158431.675">15117 16528 0,'52'-18'16,"1"18"-1,-17-18-15,-1 18 16,0-17-16,18 17 16,-35-18-16</inkml:trace>
  <inkml:trace contextRef="#ctx0" brushRef="#br0" timeOffset="-158254.044">15205 16704 0,'0'88'16,"17"-35"-16,1 0 16,17-35-1,-17-18-15,0 0 0,17-18 16,-18 18-16,-17-18 16,18 1-16</inkml:trace>
  <inkml:trace contextRef="#ctx0" brushRef="#br0" timeOffset="-158080.239">15469 16616 0,'0'53'16,"0"-18"-16,0 18 15,0-35-15,18 17 16,-18-17-16,18-1 0,-1-17 15,1 0-15</inkml:trace>
  <inkml:trace contextRef="#ctx0" brushRef="#br0" timeOffset="-157763.147">15610 16545 0,'36'-17'0,"-19"-1"15,36 0 1,-17 18 0,-19 0-16,18 0 15,-17 53-15,-18-35 16,18 52 0,-18-34-16,0-1 0,17 36 15,-17-36-15,18 18 16,-18-18-16,0-17 15,0-1-15,0 1 16,-18-18-16,1-18 16,-1 18-16,-17-17 15,17-1-15,-17 18 16,0 0-16</inkml:trace>
  <inkml:trace contextRef="#ctx0" brushRef="#br0" timeOffset="-156441.254">6985 17727 0,'0'18'15,"0"35"1,0-18-16,0 53 15,0-53-15,0 18 16,18 36 0,-18-37-16,35 1 15,-35-35-15,35 17 16,-17-35-16,-1 0 16,1 0-16,0-17 15,-18-1 1,17 18-16,1 0 15,17-18 1,-17 18-16,0 0 0,17 0 16,-17 0-1,17 0-15,0 0 16,-35-17-16,0-1 16,0-17-1,-18 17 1,1 1-16,-1-54 0,1 53 15,17-17 1,0 17-16,17 1 16</inkml:trace>
  <inkml:trace contextRef="#ctx0" brushRef="#br0" timeOffset="-156263.399">7567 17374 0,'0'-17'15,"35"17"-15,-17 0 16,53-18-16,-54 18 16</inkml:trace>
  <inkml:trace contextRef="#ctx0" brushRef="#br0" timeOffset="-156101.393">7655 17392 0,'0'35'0,"0"18"15,18 35 1,-18-52-16,18 34 16,17-52-1,-18-1-15,1-17 0,0 0 16</inkml:trace>
  <inkml:trace contextRef="#ctx0" brushRef="#br0" timeOffset="-155745.003">7796 17410 0,'18'0'15,"0"0"1,-1 17-16,1 1 15,17 0 1,-35-1-16,18 1 16,-18-1-16,0 1 0,0 0 15,0 17-15,0-17 16,-18-1 15,1-17-15,17-17-16,-18 17 15,36 0 17,-1 17-17,1-17-15,0 0 16,-1 0-16,1 18 16,-1-18-16,1 0 15</inkml:trace>
  <inkml:trace contextRef="#ctx0" brushRef="#br0" timeOffset="-155422.765">8026 17286 0,'17'18'16,"1"-1"-16,0 1 15,-1-18-15,1 18 16,0-18-16,-1 0 0,1 17 16,-1 1-1,-17 0-15,0-1 0,18 19 16,-18-19-16,0 18 16,0 1-16,-18 17 0,18-36 15,-17 1-15,17 0 16,-18-18-1,1 0 1,17-18 0</inkml:trace>
  <inkml:trace contextRef="#ctx0" brushRef="#br0" timeOffset="-154986.994">8590 17780 0,'-17'0'16,"34"18"-1,1-18 1,-1 0-16,19 17 16,-19-17-16,1 0 0,0 0 15</inkml:trace>
  <inkml:trace contextRef="#ctx0" brushRef="#br0" timeOffset="-154870.868">8643 17939 0,'0'35'15,"18"-17"1,-1-18-16,19 0 0,17 0 16,-36 0-1</inkml:trace>
  <inkml:trace contextRef="#ctx0" brushRef="#br0" timeOffset="-154717.437">9155 17939 0,'-18'17'16,"36"-17"-16</inkml:trace>
  <inkml:trace contextRef="#ctx0" brushRef="#br0" timeOffset="-154583.715">9437 17956 0,'17'18'16,"-17"0"-16,36-36 15</inkml:trace>
  <inkml:trace contextRef="#ctx0" brushRef="#br0" timeOffset="-154483.344">9701 17903 0,'0'18'15,"-17"-18"1</inkml:trace>
  <inkml:trace contextRef="#ctx0" brushRef="#br0" timeOffset="-152848.464">5644 18327 0,'18'0'16,"0"0"-1,-1 0 1,-17 17 0,0 1-1,0 17-15,0-17 0,-35 35 16,35-18-16,0 18 16,18 0-1,-1-35-15,54-1 16,-36 1-16,36-18 15,-36 18-15,0-18 16,-17 17-16,-36 1 16,-52 0-1,34-1-15,-16 1 16,-1-1-16,0 19 0,0-19 0,0-17 16,18 18-16,-18-18 15,70 0 1</inkml:trace>
  <inkml:trace contextRef="#ctx0" brushRef="#br0" timeOffset="-151740.936">11589 17780 0,'-18'0'15,"18"35"1,18 36-1,-1 35 1,1-53-16,0 52 16,-18-69-16,0-1 0,0 0 15,17-17-15,1-36 32,17-17-32,-17 17 15,35-17 1,-18 35-16,0 0 0,1 0 15,-19 18-15,-17-1 16,0 1-16,-17 0 16,-54-1-16,36 1 15,-18-18 1,18 0-16,17-18 0,0 18 16,1-17-16,17-19 15,17 1-15</inkml:trace>
  <inkml:trace contextRef="#ctx0" brushRef="#br0" timeOffset="-151546.371">12012 17604 0,'18'17'16,"-1"-17"-16,1 0 15,17 0-15,1-17 0,-19 17 16,18 0 0,-17 0-16</inkml:trace>
  <inkml:trace contextRef="#ctx0" brushRef="#br0" timeOffset="-151390.076">12100 17639 0,'0'18'15,"0"-36"-15,0 53 0,0-17 0,0-1 16,18 1-16,-18 0 0,18-1 15,-1 19-15,1-19 16,-1 1 0,-17 0-16,18-18 15,-18-18-15,0 0 16,18 1-16</inkml:trace>
  <inkml:trace contextRef="#ctx0" brushRef="#br0" timeOffset="-151206.824">12241 17692 0,'36'0'15,"-19"0"1,19 17 0,-19 1-1,-17 0-15,0 17 16,-17-17-16,-19 17 16,36-17-16,-17-18 0,17 17 15,17-17 1,19-17-1,-1 17-15,-17-18 0</inkml:trace>
  <inkml:trace contextRef="#ctx0" brushRef="#br0" timeOffset="-150896.402">12471 17621 0,'0'-17'0,"-18"17"16,36-18-1,17 18 1,0 18 0,-17-1-16,0 19 15,-1-19-15,-17 1 0,18 17 16,-18 0-16,0-17 16,0 0-16,0 17 0,0-17 15,0-1 1,-18-17-16,1 0 15,-1-17 1,0 17-16,1-18 16,-1 0-16,0 18 0,1 0 15,17 18 1</inkml:trace>
  <inkml:trace contextRef="#ctx0" brushRef="#br0" timeOffset="-150539.97">12841 17956 0,'18'18'16,"17"-18"-1,0 18-15,36-18 16,17 0 0,-53 0-16,-17 17 0,17-17 15</inkml:trace>
  <inkml:trace contextRef="#ctx0" brushRef="#br0" timeOffset="-150412.827">12947 18168 0,'18'35'15,"-1"-35"1,36 18-16,18-18 16,-36 0-16,0-18 15,1 18-15</inkml:trace>
  <inkml:trace contextRef="#ctx0" brushRef="#br0" timeOffset="-150250.068">13476 18062 0,'18'0'15,"-1"18"-15,19-36 16,-19 18-16,54-17 16,-53 17-16</inkml:trace>
  <inkml:trace contextRef="#ctx0" brushRef="#br0" timeOffset="-150127.75">13935 18062 0,'0'18'32,"17"-18"-32</inkml:trace>
  <inkml:trace contextRef="#ctx0" brushRef="#br0" timeOffset="-149994.99">14323 18045 0,'0'17'32,"-18"-17"-32</inkml:trace>
  <inkml:trace contextRef="#ctx0" brushRef="#br0" timeOffset="-148600.455">8026 15275 0,'-18'0'0,"36"0"63,-18 18-48</inkml:trace>
  <inkml:trace contextRef="#ctx0" brushRef="#br0" timeOffset="-148438.58">8026 15487 0,'17'0'31,"1"0"-15</inkml:trace>
  <inkml:trace contextRef="#ctx0" brushRef="#br0" timeOffset="-147569.943">8008 16739 0,'0'-17'16,"18"17"15,-1 0-16,1 0 1</inkml:trace>
  <inkml:trace contextRef="#ctx0" brushRef="#br0" timeOffset="-147442.61">8096 16916 0,'0'17'15,"0"-34"1</inkml:trace>
  <inkml:trace contextRef="#ctx0" brushRef="#br0" timeOffset="-146479.857">8343 17868 0</inkml:trace>
  <inkml:trace contextRef="#ctx0" brushRef="#br0" timeOffset="-146363.382">8414 17974 0</inkml:trace>
  <inkml:trace contextRef="#ctx0" brushRef="#br0" timeOffset="-145584.983">12612 18133 0,'0'17'15</inkml:trace>
  <inkml:trace contextRef="#ctx0" brushRef="#br0" timeOffset="-145440.227">12629 18309 0,'0'18'15,"18"-18"-15,-18-18 16</inkml:trace>
  <inkml:trace contextRef="#ctx0" brushRef="#br0" timeOffset="-139879.885">1393 10830 0,'-35'-17'16,"18"17"-16,-19-18 15,19 18 1,-1 0-16,0-18 0,36 36 15,35 17 1,17 1 0,-17-36-16,0 0 0,18 0 15,35-18-15,-53 18 16,0-18-16,-18 18 0,0-17 16</inkml:trace>
  <inkml:trace contextRef="#ctx0" brushRef="#br0" timeOffset="-139623.954">1570 10707 0,'18'17'16,"17"1"-16,-18 0 15,54-1-15,-36-17 16,36 18-16,-36 0 15,18 35 1,-53-36-16,0 54 16,-18-36-16,-35 53 15,18-52-15,-35 52 16,17-71-16,-18 36 16,54-35-16,-1 0 15</inkml:trace>
  <inkml:trace contextRef="#ctx0" brushRef="#br1" timeOffset="-127525.873">4533 12100 0,'-17'0'15,"-1"0"1,36 18 0,34-18-1,-16 0-15,70 0 16,-53 0-16,70-18 15,-70 18-15,35-17 16,-53 17-16,18 0 16,-35 0-16,-18-18 31</inkml:trace>
  <inkml:trace contextRef="#ctx0" brushRef="#br1" timeOffset="-127261.355">4886 11765 0,'0'18'15,"0"-1"-15,53 1 16,-35 0-16,34-18 16,37 17-1,-54 1-15,18 0 0,0-1 16,0 36-16,-18-18 15,-17-17-15,-1 17 16,-17 1-16,18-1 16,-18-17-16,-35-1 15,17-17-15,-17 18 0,-1-1 16,1 1-16,-18 0 0,0 17 16</inkml:trace>
  <inkml:trace contextRef="#ctx0" brushRef="#br1" timeOffset="-115515.296">6491 14252 0,'-18'0'15,"1"-17"-15,-1 17 32,18-18-32,-17 18 15,-1 0 1,0 0-16,1 18 16,-1-1-16,0-17 15,1 18 1,-1-18-1,0 0 17,36 0-1,17 0-15,18 0-16,18-18 0,211 1 15,-35-1 1,18 0-1,-124 1-15,141-1 16,-159 18-16,1 0 16,-18 0-16,-18 0 0,-18 0 15,-17 0-15,-17 0 0,-19 0 16</inkml:trace>
  <inkml:trace contextRef="#ctx0" brushRef="#br1" timeOffset="-114786.564">13688 14111 0,'-35'0'15,"52"0"17,71 0-17,1-18 1,-1 18-16,159 0 15,-106-17-15,176-1 16,-176 18-16,142-35 16,-178 35-16,72-18 15,-142 18-15</inkml:trace>
  <inkml:trace contextRef="#ctx0" brushRef="#br1" timeOffset="-112462.761">14217 7796 0,'-18'-17'16,"18"34"0,18 36-1,0-17-15,-1 52 16,1-53-16,0 53 16,-1-35-16,18 18 15,-17-54-15,0 19 16,-1-36-1</inkml:trace>
  <inkml:trace contextRef="#ctx0" brushRef="#br1" timeOffset="-112173.964">14005 8008 0,'18'-35'16,"35"-36"0,-18 18-1,-17 0-15,-1 36 16,1-19 0,0 36-16,-1 0 0,1 0 15,0 0-15,-1 36 16,19-19-16,-1 19 15,-18-36 1,36 17-16,-35 1 16,35-18-16</inkml:trace>
  <inkml:trace contextRef="#ctx0" brushRef="#br1" timeOffset="-111616.937">16193 7691 0,'0'35'15,"0"35"1,17-34-16,1 34 16,-1-17-16,1-18 0,0 1 15,17 17 1,-17-18-16,17 0 16</inkml:trace>
  <inkml:trace contextRef="#ctx0" brushRef="#br1" timeOffset="-111367.278">15998 7849 0,'18'-53'16,"17"18"-1,18-35 1,-35 52-16,17-17 15,-17 35-15,0 0 16,-18 17 0,17 1-16,-17 0 15,35 34-15,-17-34 16,35 35-16,-18-35 0,36-1 16,-36-17-1,-17 0-15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44:56.92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829 5080 0,'-18'0'16,"36"0"77,17 18-93,-17-18 16,17 0-16,1 0 0,69 0 16,-69 0-1,34 0-15,-17 0 16,18 17-16,17-17 0,0 0 0,106 18 15,-88-18-15,123 0 16,-123 0-16,70 18 16,-105-18-16,35 0 15,-71 0 1,18 0-16</inkml:trace>
  <inkml:trace contextRef="#ctx0" brushRef="#br0" timeOffset="9209.309">4163 5115 0,'-18'0'0,"36"0"31,70 18-15,-35 0-16,123-1 15,-70-17 1,141-17-16,-123 17 15,-1-18-15,89 18 16,-142 0-16,36 0 16,-71 0-16</inkml:trace>
  <inkml:trace contextRef="#ctx0" brushRef="#br0" timeOffset="10076.806">6879 5239 0,'0'17'0,"35"1"15,1 0-15,70-1 16,-36-17-1,1 0-15,-18 0 0,17 0 16,54 0-16,-89 0 16</inkml:trace>
  <inkml:trace contextRef="#ctx0" brushRef="#br0" timeOffset="11905.332">14199 5186 0,'18'0'32,"70"-18"-17,-17 18 1,-1 0-16,36 0 0,106-17 16,-71 17-1,18-18-15,17 0 0,36 1 16,17-19-16,0 19 0,248-1 15,-231 0-15,1 18 16,230 0-16,-248 18 16,0 0-16,212 17 15,-247-17-15,-17-1 0,158 1 16,-176 0 0,-36-18-16,71 17 15,-123-17-15,-18 0 16</inkml:trace>
  <inkml:trace contextRef="#ctx0" brushRef="#br0" timeOffset="21115.203">18380 6015 0,'0'-18'31,"17"-17"-31,-17 17 15,36-35 1,-19 36-16,1-19 0,0-16 16,-1 34-16,1 0 0,-1 1 15,-17-1 1,18 0-16,17 18 16,-17-17-16,0 17 0,70-18 15,-18 18-15,19-18 16,34 18-16,142-17 15,-107 17-15,125-18 16,-160 18-16,124-17 16,-159-1-16,71 0 15,-124 1-15,18 17 16</inkml:trace>
  <inkml:trace contextRef="#ctx0" brushRef="#br0" timeOffset="21576.118">18256 5786 0,'-17'17'16,"17"1"-16,0-1 0,0 1 15,0 0-15,0-1 0,0 19 16,0-19-16,0 36 16,0-17-16,17-19 0,1 18 15,17 1 1,-17-36-16,17 17 15,18-17-15,53-17 16,-71 17-16,18-18 0,-35 18 16</inkml:trace>
  <inkml:trace contextRef="#ctx0" brushRef="#br0" timeOffset="23139.769">23760 4957 0,'17'0'31,"54"0"-15,-18 0-16,0-18 16,52 18-16,-52 0 15,0 0-15,18-18 16,-36 18-16,-17 0 0,17-17 15,-53 17 1,-17 0 0,17 0-16,-52 17 15,52 1-15,-17 17 16,17 0-16,18 54 16,18-54-16,0 18 0,17 53 15,0-36 1,-17-34-16,-1-1 15,1-18-15,-18 19 16,-18-19-16,-34 1 16,16-18-16,-52 0 15,53 0-15,-18-18 16,35 18 0,1 0-16</inkml:trace>
  <inkml:trace contextRef="#ctx0" brushRef="#br0" timeOffset="23401.663">24642 4886 0,'-18'18'16,"18"17"0,-18 0-16,18 36 15,0-18-15,18 52 16,-18-52-16,18-17 0,-18 17 16,35 0-16,-18-18 15,19-18-15,-19 1 16</inkml:trace>
  <inkml:trace contextRef="#ctx0" brushRef="#br0" timeOffset="23663.881">25241 5256 0,'18'0'0,"0"0"16</inkml:trace>
  <inkml:trace contextRef="#ctx0" brushRef="#br0" timeOffset="23778.951">25365 5274 0,'17'0'0,"1"-18"16</inkml:trace>
  <inkml:trace contextRef="#ctx0" brushRef="#br0" timeOffset="24117.318">25841 4868 0,'35'18'0,"36"53"16,-54-36-16,36 53 15,-35-35-15,0 35 16,-18-35-16,0 0 16,-18 0-1,-17 0-15,35-36 16,-18-17-16</inkml:trace>
  <inkml:trace contextRef="#ctx0" brushRef="#br0" timeOffset="24307.548">26582 5115 0,'53'-17'0,"0"17"16,-36 0-16,1 17 15</inkml:trace>
  <inkml:trace contextRef="#ctx0" brushRef="#br0" timeOffset="24413.57">26652 5274 0,'18'18'15,"0"-18"-15,17 0 0,-17 0 16,-1 0-1</inkml:trace>
  <inkml:trace contextRef="#ctx0" brushRef="#br0" timeOffset="24886.577">27358 4727 0,'0'36'0,"18"34"16,-1-35-16,1 18 16,-1-17-16,1-1 0,0 0 15,17 0-15,-17 1 16,-1-19-16,1 19 0,0-1 16,-1-35-16,-17 17 0</inkml:trace>
  <inkml:trace contextRef="#ctx0" brushRef="#br0" timeOffset="25747.898">27252 5362 0,'-18'0'16,"36"0"-16,0 0 15,52 0-15,-17 0 16,0 0-16,18 18 0,-18-18 16,17 0-16,1 0 15,-18 0-15,35 18 0,-53-18 16,-17 0-16</inkml:trace>
  <inkml:trace contextRef="#ctx0" brushRef="#br0" timeOffset="26176.56">27464 5733 0,'0'53'16,"17"-18"-16,-17-18 15,0 1-15,18-36 31,0-34-15,-18 34-16,35-53 16,-35 54-16,18-1 15,-18 0-15,17 1 0,1 17 16,0 35 0,-18-17-16,0 17 15,0 0-15,17-17 16,1 0-1,-18-36 1,35 0-16,-35 1 16,18 17-16,-1-18 0,19 0 15,-1 1-15,18 17 16,-36 0 0,1 0-16,17 17 0,-35 1 15,18 0 1,-18-1-16,0 19 15</inkml:trace>
  <inkml:trace contextRef="#ctx0" brushRef="#br0" timeOffset="26581.692">28893 4921 0,'-89'18'15,"19"0"-15,-36 34 16,18-16 0,70-19-16,0 1 0,1 0 15,17-1-15,0 1 0,35 17 16,0-17-16,18-1 15,35 19 1,-70-19-16,17 1 0,-35 0 16,18-1-1,-18 1-15,-18 0 0,-17-1 16,0 19-16,-18 16 16,18-34-16,17 0 15,18-1-15,0 1 0,18 0 0,35-1 16,-18 1-16,18-18 15,35 0 1,-35-18-16,-18 18 0,-17 0 16</inkml:trace>
  <inkml:trace contextRef="#ctx0" brushRef="#br0" timeOffset="26771.845">28522 5980 0,'18'35'16,"-1"-17"-16,-17 17 16,18-35-16,-18 17 0</inkml:trace>
  <inkml:trace contextRef="#ctx0" brushRef="#br0" timeOffset="26916.159">28610 5715 0,'18'-18'15,"17"18"1,0 0-16</inkml:trace>
  <inkml:trace contextRef="#ctx0" brushRef="#br0" timeOffset="27071.576">28787 5838 0,'53'-17'16,"-36"17"-16,19-18 15,-19 18-15,-17 18 16</inkml:trace>
  <inkml:trace contextRef="#ctx0" brushRef="#br0" timeOffset="27200.073">28804 5944 0,'36'18'16,"-19"-18"-16,54 0 15,-54-18-15,54 18 16,-53-17-16,-1 17 16</inkml:trace>
  <inkml:trace contextRef="#ctx0" brushRef="#br0" timeOffset="27333.663">29122 5891 0,'17'18'15,"19"0"1,-19-18-16,-34 0 16</inkml:trace>
  <inkml:trace contextRef="#ctx0" brushRef="#br0" timeOffset="27788.73">28363 4586 0,'36'53'16,"-19"18"-1,1-36-15,-18-17 16,0-1-16,18-17 16,-36-17-1,18-1-15,0 0 0,0-35 16,18 18-16,-18 17 16,35-17-16,-18 17 15,19 18 1,-36 18-16,17-18 0,1 35 15,-18-17 1,18-18 0,-18 18-16,17-18 31,1 17-15,0 1-16,-1 35 15,1-18-15,-1-17 16,1-1-16,0 1 0</inkml:trace>
  <inkml:trace contextRef="#ctx0" brushRef="#br0" timeOffset="28256.404">29281 5133 0,'17'0'16,"1"0"0</inkml:trace>
  <inkml:trace contextRef="#ctx0" brushRef="#br0" timeOffset="29495.8">29210 5203 0,'18'0'16,"17"-17"-1,18-1-15,0 1 16,0-19-16,35-17 16,-35 18-16,-18 0 0,0 0 15,-17-1-15,0 1 16,-1 17-16,-17 1 0,0-1 0,-17 0 16,-1 36-1,0 17-15,1 1 16,-1 17-16,0-1 0,-17 90 15,35-54 1,-17 0-16,-19 71 0,19-89 16,17-17-16,-18-18 15,0 1-15,1-36 16,-19-18 0,19-17-16,-19-18 15,36 18-15,0-1 16,18 19-16,17 17 15,1 0-15,-1 17 16,53 19-16,-53-1 16,18-17-16,18 34 15,-36-34-15,-17-18 0,-1 18 16</inkml:trace>
  <inkml:trace contextRef="#ctx0" brushRef="#br0" timeOffset="29780.737">29968 4851 0,'-35'53'0,"18"35"16,-1-35-16,18 70 15,18-52-15,17 52 16,-18-70-16,36 53 16,-35-53-1,17 0-15,-17-18 16</inkml:trace>
  <inkml:trace contextRef="#ctx0" brushRef="#br0" timeOffset="30708.938">30357 5327 0,'0'-18'15,"0"36"17,0 17-17,17-17-15,-17 17 0,18-17 16,-1-18-16,19 35 16,-19-35-16,1 0 15,17 0-15,-17 0 16,0-35-16,-18 17 15,17 18-15,-17-17 16,0 34 0,18 18-16,-1 36 15,1-18-15,-18 0 0,18 53 16,-18-53-16,17-18 16,-17 35-1,0-52-15,0 0 0,-35-18 16,17 0-16,1-18 15,-36-17-15,35-1 16,-17 1-16,-18-35 16,35 34-16</inkml:trace>
  <inkml:trace contextRef="#ctx0" brushRef="#br0" timeOffset="30975.536">30339 5009 0,'18'0'0,"-18"-17"15,17-18-15,1 17 16,17-17-16,-17 17 16,-18 0-16,17-17 15,1 35-15,0 0 16,-1 0-1,1 53-15,0-18 16,-18 1-16,17-19 0,1 18 16,17 1-16,0 34 15,-17-52-15</inkml:trace>
  <inkml:trace contextRef="#ctx0" brushRef="#br0" timeOffset="31164.752">30939 5539 0,'0'17'0,"0"19"16,-18-19-16,0 18 15,1-17-15,-19 17 16</inkml:trace>
  <inkml:trace contextRef="#ctx0" brushRef="#br0" timeOffset="31598.678">31168 5398 0,'0'52'16,"35"1"0,-35-17-16,53-19 15,-35-17-15,17 0 16,-17 0-16,-1-17 0,1-1 15,-18 0-15,0 1 16,18 17 0,-18 17-1,0 19-15,17-1 0,-17 0 16,36 36-16,-19-18 16,-17-18-16,35 35 15,-35-52-15,0 17 0,0 1 16,-17-19-1,-1-17-15,-17 0 16,0 0-16,-18-17 16,17-1-16,-17-17 15,18 17-15</inkml:trace>
  <inkml:trace contextRef="#ctx0" brushRef="#br0" timeOffset="31826.034">31538 4745 0,'124'53'0,"-54"-18"16,54 71-16,-71-36 15,0 89-15,-36-71 16,-34 71-1,-19-71-15,-34 53 16,35-88-16,-71 18 16</inkml:trace>
  <inkml:trace contextRef="#ctx0" brushRef="#br0" timeOffset="33255.048">27623 6403 0,'0'70'15,"17"54"1,36-53-16,0-1 15,-18-52-15,18-1 16,18 19 0,-36-36-16,-17 0 0,52 0 15,-52-18 1,-18 0 0,0 1-16</inkml:trace>
  <inkml:trace contextRef="#ctx0" brushRef="#br0" timeOffset="33544.04">27252 6703 0,'0'-18'15,"18"1"-15,-1-1 16,36-35-16,0-18 15,-35 36-15,-1 0 16,1-18 0,0 18-16,-1 17 0,1-17 15,0 17-15,-1 18 16,19 0-16,-1 18 16,35 17-16,-34-17 15,52 17 1,-53 0-16,53-17 15</inkml:trace>
  <inkml:trace contextRef="#ctx0" brushRef="#br0" timeOffset="56174.062">21467 11289 0,'0'-18'46,"17"1"-30,-17-19 0,-17 19-16,17-54 15,0 36-15,-18-53 16,18 35-16,0-53 16,-18 53-16,18-18 15,-17 54-15,17-1 16,0 1-1,53 17 1,-18 0-16,0 0 16,89-18-1,-54 18-15,89-18 16,-53 18-16,-18 0 0,0 0 16,88 0-16,-105 0 15,0 0-15,-1 0 16,-35 0-16</inkml:trace>
  <inkml:trace contextRef="#ctx0" brushRef="#br0" timeOffset="56646.495">21220 11077 0,'0'18'32,"17"0"-17,1-1-15,17 36 16,-17-18-16,-1-17 15,19 35 1,-19-18-16,1-17 0,0-18 0,-1 17 16,1-17-16,17-17 0,0-18 15,1-1 1,17-17-16,-36 18 16,19-18-16,-19 36 15,1 17-15</inkml:trace>
  <inkml:trace contextRef="#ctx0" brushRef="#br0" timeOffset="72145.935">741 12418 0,'17'-18'15,"-17"-35"1,0 36-16,-17 17 16,-1 0-1,1 0-15,-1 17 16,-35 54-16,18-18 0,-1 0 15,19 17-15,-18 18 0,17 53 16,18-52-16,18 52 16,-1-71-16,18-17 15,36 35 1,0-35-16,-36-35 16,35-18-16,-52 0 15,0-18-15</inkml:trace>
  <inkml:trace contextRef="#ctx0" brushRef="#br0" timeOffset="72518.061">900 12894 0,'17'88'15,"-17"0"1,0 1 0,-17-36-16,17-36 15,0-34 1,-18-36 0,18 17-16,0 1 0,35-53 15,-35 53-15,36-36 16,-19 53-1,1 18-15,-1 0 0,1 0 16,0 18-16,-1 0 0,-17 17 16,18 36-16,0-36 15,-18 0-15,0 0 0,0-17 16,0 17 0,0-17-16</inkml:trace>
  <inkml:trace contextRef="#ctx0" brushRef="#br0" timeOffset="72819.245">1147 12435 0,'17'0'16,"1"-17"-1,-1 17-15,36-18 16,-35 18-16,0-17 15,-1 17-15,1 0 16</inkml:trace>
  <inkml:trace contextRef="#ctx0" brushRef="#br0" timeOffset="73013.165">1199 12453 0,'18'35'15,"0"1"-15,-18-19 16,0 19-16,0 16 16,0 1-1,17-17-15,-17-19 0,18 19 16,0-36 0,-1 17-16,1-17 15</inkml:trace>
  <inkml:trace contextRef="#ctx0" brushRef="#br0" timeOffset="73308.893">1464 12453 0,'0'35'31,"0"-17"-31,0 0 16,0 35-16,18-1 15,-18-34-15,0 0 16,17-1-16,19-34 15</inkml:trace>
  <inkml:trace contextRef="#ctx0" brushRef="#br0" timeOffset="73631.384">1570 12400 0,'18'-17'16,"-1"17"-16,1 0 16,17-18-1,-17 18-15,-1 18 16,-17-1-16,18 1 16,-18 17-16,35 18 15,-17-18-15,0 1 16,17 34-16,-35-52 15,17 17-15,1 0 16,-36-35 0,1 0-1,-18 0-15,17 0 0,-35-17 16,35 17-16,1 0 16</inkml:trace>
  <inkml:trace contextRef="#ctx0" brushRef="#br0" timeOffset="74013.171">2064 12929 0,'0'0'0,"0"36"15,-18 17 1,-17-36-16,-18 54 16,35-36-16,-17 0 0,-18 1 15</inkml:trace>
  <inkml:trace contextRef="#ctx0" brushRef="#br0" timeOffset="77371.901">2311 12594 0,'0'18'0,"0"17"16,17 0-1,-17 1-15,0 34 16,0 1-16,0-36 16,0 0-16,18 1 15,-18-19-15,18-17 16,-1 0-16,-17-17 16</inkml:trace>
  <inkml:trace contextRef="#ctx0" brushRef="#br0" timeOffset="77701.485">2417 12259 0,'0'-18'16,"0"36"-1,35 35 1,35 35 0,19 18-1,-54-35-15,0-19 0,18 72 16,-35-54-16,-18 54 15,-36-53-15,-17 52 16,18-52-16,-18-19 16</inkml:trace>
  <inkml:trace contextRef="#ctx0" brushRef="#br0" timeOffset="80624.597">14182 12435 0,'0'-17'15,"0"-1"-15,-18 18 16,0 0 0,1 0-1,-19 53-15,36-18 16,-17 1-16,-1 17 0,1 35 15,-1-35-15,36 35 16,-18-53 0,17-17-16,36 35 15,-35-36-15,17 1 0,18 17 16,-35-35 0,-1 18-16</inkml:trace>
  <inkml:trace contextRef="#ctx0" brushRef="#br0" timeOffset="81548.823">14499 12700 0,'0'18'16,"0"17"0,0-17-16,0 52 15,0-52-15,0 35 16,0-36-16,0 1 16,0-36 15,18-52-31,-18 52 15,17-17-15,1-18 16,-18 35-16,18 1 16,-1 17-16,1 35 15,-18-17 1,18 52-16,-18-52 16,17 35-16,-17-36 15,18 1 1,-18 0-16</inkml:trace>
  <inkml:trace contextRef="#ctx0" brushRef="#br0" timeOffset="81884.334">14711 12435 0,'0'-17'16,"17"17"-1,1 0-15,0 0 16,-1 0-16,19 0 16,-19-18-16,1 18 0,0 0 15,-1 0 1,-17-17-16,-17 17 16,17-18-1</inkml:trace>
  <inkml:trace contextRef="#ctx0" brushRef="#br0" timeOffset="82090.454">14746 12383 0,'0'17'15,"0"1"-15,0-1 0,-18-17 16,18 36 0,0-1-16,0-17 0,18-1 0,-18 36 15,18-35 1,-18-1-16,17 1 0,1 0 0,0-1 15,-1-17 1,1 0-16,0-17 16</inkml:trace>
  <inkml:trace contextRef="#ctx0" brushRef="#br0" timeOffset="82306.843">14975 12488 0,'0'36'0,"0"-1"16,0-17 0,0-1-16,0 1 0,0-1 15,18 1 1,0-18-16</inkml:trace>
  <inkml:trace contextRef="#ctx0" brushRef="#br0" timeOffset="82599.04">15064 12400 0,'35'0'15,"-17"0"1,-1 18 0,1-18-16,-1 17 15,1 19-15,0-19 16,17 19 0,-17-19-16,-18 1 0,0 0 0,17-1 15,-34 1 1,-1-18-1,0 0-15,1 0 16,-1 0-16,0 0 16</inkml:trace>
  <inkml:trace contextRef="#ctx0" brushRef="#br0" timeOffset="82843.975">15399 12929 0,'-18'36'15,"0"-19"-15,-17 19 16,18-19-16,-19 1 16,36-1-16,-17-17 15</inkml:trace>
  <inkml:trace contextRef="#ctx0" brushRef="#br0" timeOffset="83889.936">15628 12735 0,'0'18'15,"0"17"1,-18 36-1,18-54-15,0 54 16,0-53-16,0-1 0,0 1 16,0-36-1,18-17 1,0 0-16,17-36 16,-17 36-16,-1-18 15,1 35-15,0 1 16,-1 17-16,-17 35 15,0 0 1,18 18-16,-18-18 16,0 1-16,17-36 15,-17 17 1,18-17-16,0-17 0,17-19 16,-17 19-1,17-19-15,-17 19 16,-1 17-1,1 17-15,-18 1 16,17 17 0,-17-17-16,0 0 15,18-1-15,-18 19 16,18-19-16,-1-17 16,-17 18-16,18-18 0</inkml:trace>
  <inkml:trace contextRef="#ctx0" brushRef="#br0" timeOffset="84134.925">16104 12383 0,'53'70'16,"53"71"0,-35-35-16,-54-35 15,1-19-15,-18 1 0,0 53 16,-18-35-16,-52 35 16,34-53-16</inkml:trace>
  <inkml:trace contextRef="#ctx0" brushRef="#br0" timeOffset="87216.397">17110 12277 0,'0'-18'16,"-18"18"0,18 18-1,18-1 1,-18 1-16,17 17 16,1-17-1,-18 0-15,18-1 0,35 18 16,-18-17-16,53-18 15,-35 0-15,0 0 16,70 0-16,36 0 16,-88-18-16,17 18 15,0 0-15,0 0 0,0 0 16,18 0-16,-18 0 0,124 0 16,-124 18-1,71 0-15,-88-1 16,-18 1-16,-1 0 0,19-1 15,-53 1-15,17 17 16,-17-35 0,-18 18-16,-18-18 31,18-18-15,0-17-1,18 17-15,-1 18 0,18-17 16,-17-1-16,0 18 15,17 0-15,36 0 16,-18 0-16,-1 18 0,1-18 16,0 0-16,53 0 15,-53 0-15,18 0 0,-19 0 16,1 0-16,89 0 16,-72 0-16,89-18 15,-71 18-15,18-18 16,53-17-16,-106 17 15,-1 1-15,19-1 16,-53 1-16,-18-1 16,-18 18-1</inkml:trace>
  <inkml:trace contextRef="#ctx0" brushRef="#br0" timeOffset="87960.128">21766 12347 0,'0'18'31,"18"35"-15,0-18-16,35 18 16,-18-35-16,0-1 0,18 1 15,-18 0-15,89-18 16,-54 0-16,1-18 16,-1 0-16,19 1 0,-19-1 15,107-35-15,-89 35 16,88 18-1,-105 0-15,88 36 16,-89-19-16,-17 1 0,53 17 16,-53-17-16</inkml:trace>
  <inkml:trace contextRef="#ctx0" brushRef="#br0" timeOffset="88161.032">23548 12577 0,'0'0'0,"18"0"0,-1 0 16,1-18-1,70 0 1,88 1-1,89 34 1,-36 1 0,-105-18-1,158 0-15,-141-18 16,124 1-16,-142-19 16,54 1-16,-125 35 15,-34-18-15,-18 1 16,-35-1-16</inkml:trace>
  <inkml:trace contextRef="#ctx0" brushRef="#br0" timeOffset="88990.478">18591 12806 0,'-17'0'0,"17"17"15,0 54-15,0-36 16,17 18-16,-17 0 15,18 0-15,-18 18 0,0 17 16,18-53-16,-1 0 16,-17-17-1,0-36 1,0 1-16</inkml:trace>
  <inkml:trace contextRef="#ctx0" brushRef="#br0" timeOffset="89308.102">18750 13123 0,'0'36'16,"0"-19"-16,0 1 0,0 0 16,-17-1-16,17 1 15,0-36 1,0-17-1,0 17 1,35-35-16,-18 18 16,1 17-16,0 1 0,-1-1 15,19 18-15,-1 0 16,-17 35-16,-18-17 0,17 17 16,-17 36-1,0-36-15,18 0 16,-18-17-16,0-36 15</inkml:trace>
  <inkml:trace contextRef="#ctx0" brushRef="#br0" timeOffset="89506.75">18979 12718 0,'18'0'0,"17"0"0,-17 0 15,35-18-15,-35 18 16,17 0 0,-35-18-16</inkml:trace>
  <inkml:trace contextRef="#ctx0" brushRef="#br0" timeOffset="89656.259">19050 12735 0,'0'36'16,"18"16"-16,-18-34 0,35 35 15,-17-35 1,-1 17-16,1-35 16,-18 18-1</inkml:trace>
  <inkml:trace contextRef="#ctx0" brushRef="#br0" timeOffset="89813.307">19226 12806 0,'0'17'0,"0"19"15,0-19-15,0 1 0,18 0 16,0-1-16,-1-17 15,1 0-15,-18-17 16</inkml:trace>
  <inkml:trace contextRef="#ctx0" brushRef="#br0" timeOffset="90068.126">19315 12735 0,'17'-17'15,"19"17"1,-19 0-1,1 0-15,-1 0 0,1 0 16,0 17-16,-18 1 16,0 17-16,0 18 15,17-18-15,-17-17 0,0 0 16,0 17 0,-17-35 30,-1-18-46,0 18 16</inkml:trace>
  <inkml:trace contextRef="#ctx0" brushRef="#br0" timeOffset="90258.585">19650 13194 0,'-18'53'15,"-17"0"-15,17-36 16,18 1-16,-17-18 31</inkml:trace>
  <inkml:trace contextRef="#ctx0" brushRef="#br0" timeOffset="90692.104">19861 13053 0,'0'53'15,"0"0"-15,0-36 16,0 1-16,0-36 31,18-17-15,-18 17-16,35-35 15,-35 18-15,18 18 16,0 17-16,-1-18 16,-17 36-16,0-1 15,0 1 1,0-1-16,18 1 15,0-18 1,-1-18 0,1 1-16,-1-1 15,19-17-15,-19 35 16,19-18-16,-19 18 16,1 18-16,0 0 15,-18-1-15,0 1 16,-18 17-16,18-17 15,0-1-15</inkml:trace>
  <inkml:trace contextRef="#ctx0" brushRef="#br0" timeOffset="90914.561">20302 12771 0,'36'35'0,"34"35"16,-35-34-16,1-1 15,-1 0-15,-17 36 16,-18 17 0,-18-53-16,-35 36 15,18-54-15,0 1 0,-36 17 16,53-35-16</inkml:trace>
  <inkml:trace contextRef="#ctx0" brushRef="#br0" timeOffset="91915.214">22789 13106 0,'0'17'0,"0"19"16,18 17 0,-18-36-16,0 1 15,0-1-15,0 1 16,-18-18-16,1-18 16,17 1-16,-18-36 15,18 35-15,35-52 16,-17 52-16,35-17 15,-18 17-15,36 18 16,-54 18 0,36 17-16,-53 0 15,18 36-15,-18-53 16,0 52 0,-18-52-16,18-1 0,0 1 15,-17-18-15,17 18 16,0-36-16</inkml:trace>
  <inkml:trace contextRef="#ctx0" brushRef="#br0" timeOffset="92182.122">23142 12806 0,'18'0'0,"0"0"0,-1 0 15,18-18-15,1 18 16,-1 0-16,0-17 15</inkml:trace>
  <inkml:trace contextRef="#ctx0" brushRef="#br0" timeOffset="92332.43">23213 12823 0,'0'53'15,"0"0"1,17-17-16,1-1 15,17-17-15,-17-1 16,0-17-16,-1-17 16,1 17-16</inkml:trace>
  <inkml:trace contextRef="#ctx0" brushRef="#br0" timeOffset="92494.518">23424 12894 0,'0'18'16,"0"-1"-16,0 1 0,0 17 15,18-35-15,-18 18 16,18-18-16</inkml:trace>
  <inkml:trace contextRef="#ctx0" brushRef="#br0" timeOffset="92777.111">23513 12806 0,'17'0'0,"1"0"15,0 0-15,-1 0 16,1 0-16,-1 0 16,1 17-1,-18 1-15,18 17 16,-18-17-16,0 17 0,0-17 15,17 17-15,-17-17 16,0 0-16,0-1 16,-17-17 15,17-17-15,-18-1-1</inkml:trace>
  <inkml:trace contextRef="#ctx0" brushRef="#br0" timeOffset="93056.152">23901 13264 0,'0'36'16,"-18"-1"-1,0-17-15,1-1 16,17 1-16</inkml:trace>
  <inkml:trace contextRef="#ctx0" brushRef="#br0" timeOffset="93517.571">24095 13018 0,'0'70'15,"0"-35"1,0 36-16,0-36 16,0-17-16,0-36 31,0-17-31,17 0 16,-17 17-16,36-35 15,-19 35-15,-17 1 16,18 17-16,-18-18 0,18 18 15,-18 18-15,0-1 16,0 19-16,0-19 16,0 1-16,-18 35 15,18-35-15,18-18 16,-1 0 0,1-18-16,17 0 15,-17 1-15,17-19 16,-17 36-16,17-17 15,-17 17-15,35 17 16,-36 1-16,-17 0 0,18 17 16,-1-17-1,-17-1-15,0 1 0,0-1 16,-17-17 0,17 18-16</inkml:trace>
  <inkml:trace contextRef="#ctx0" brushRef="#br0" timeOffset="93755.843">24553 12841 0,'36'53'15,"-19"-18"-15,36 18 16,-35-17-16,35 34 16,-36-35-16,-17 1 0,0-19 15,0 19-15,0 16 16,0-34-16,-17 0 0,-1-18 16,0 17-16</inkml:trace>
  <inkml:trace contextRef="#ctx0" brushRef="#br0" timeOffset="94368.617">22595 12841 0,'0'-53'15,"-17"36"1,17 34-1,-18 54 1,18 70 0,35 18-16,-35-89 0,36 1 15,-19-1-15,1-17 16,17-18-16,-17 1 0</inkml:trace>
  <inkml:trace contextRef="#ctx0" brushRef="#br0" timeOffset="95824.685">23001 10724 0,'0'18'31,"18"-18"-31,-1 0 0,36-18 16,-17 18-16,-19-17 16,36-18-16,-35-1 15,-18 19 1,0-1-16,-18 0 0,-35 1 16,18 17-16,0 0 15,-18 35-15,17-17 16,19 17-16,-18 53 15,35-53-15,35 1 0,35 34 16,-17-52 0,18-1-16,70-17 15,-88-17-15,70-36 16,-70 18-16,-17-1 0,-1 1 16,-35 0-16,0-53 15,-18 52-15,1-17 16,-1 18-16,-35-35 15,18 34-15,17 1 0,-35-18 16,36 35-16,-1 1 16,36 52-1,-18 36 1,17-18-16,-17 0 16,18-1-16,-1 1 0,36 53 15,-35-71-15,17 18 16,1 18-16,-19-53 15,1-1-15,-1 1 16,1-18-16</inkml:trace>
  <inkml:trace contextRef="#ctx0" brushRef="#br0" timeOffset="96369.215">23671 10742 0,'0'18'16,"18"-18"-16,35-18 16,-35 0-1,35-52-15,-53 35 16,0 17 0,-18 0-16,0 18 15,-35 0-15,18 36 16,35-19-1,-18 19-15,36-1 16,35 18-16,-35-36 0,17-17 16,35 18-1,-34-18-15,17-18 16,-36 1-16,1-1 16,0 0-16,-36 18 15,0 0-15,1 18 31,17 17-31,17 1 16,1-36-16,-18 17 16,18-17-16,-1 0 15,1-17-15,-18-1 16,0 0-16,0 1 16,0-1-16,0 0 15,17 1-15,1 17 16,17 0-1,-17 0-15,0 17 0,-1-17 16,1 18 0,-18 0-16,0-1 31</inkml:trace>
  <inkml:trace contextRef="#ctx0" brushRef="#br0" timeOffset="96783.516">24201 10777 0,'17'36'16,"1"-36"-16,-1 0 0,1 0 15,0 0-15,-1-18 0,1 0 16,0 1 0,-1-36-16,-17 35 15,0-17-15,-17 17 16,-1 18-16,0 0 15,1 0-15,17 18 0,-18 35 16,18-18 0,18-17-16,-1 35 15,1-36-15,35 1 16,-35 0-16,17-18 16,-17 0-16,-1-18 0,1 0 0,-18 1 15,17-19 1,-17 19-16,0-1 15,18 18 1,0 0 0,-1 0-16,19 18 15,-19-1-15,19-17 16,-19 18 0,18-18-16,-35-18 31</inkml:trace>
  <inkml:trace contextRef="#ctx0" brushRef="#br0" timeOffset="96937.638">24694 10619 0,'36'-18'16,"-19"18"-16,19 0 16,-19 0-16,1-18 15,0 18-15,-18-17 0,17-19 16,1 19-16,-18-18 15,-18-1-15,1 19 16</inkml:trace>
  <inkml:trace contextRef="#ctx0" brushRef="#br0" timeOffset="97065.914">24747 10478 0,'18'52'0,"0"37"15,-1-19 1,1-35-16,0-17 0,-1 0 0,1 17 15,-1-35 1</inkml:trace>
  <inkml:trace contextRef="#ctx0" brushRef="#br0" timeOffset="97633.453">24994 10724 0,'0'36'16,"18"-19"0,0 1-16,-1 0 15,1-18-15,0-18 16,-1 0-16,-17 1 15,0-1-15,18-17 16,-18 17 0,0 1-1,17 17-15,-17 17 16,18 1-16,0 17 16,17-17-1,-17-1-15,17-17 0,-17 18 16,-1-18-16,1-18 15,-1 1-15,-17-19 16,0 19-16,-17-1 16,17-17-16,-18 35 15,18-18-15,18 18 32,-1 0-17</inkml:trace>
  <inkml:trace contextRef="#ctx0" brushRef="#br0" timeOffset="97781.29">25418 10707 0,'0'17'16,"17"1"-16,-17 0 31,18-18-31,-18 17 16,18-17-16,-1 0 15</inkml:trace>
  <inkml:trace contextRef="#ctx0" brushRef="#br0" timeOffset="97876.524">25488 10636 0,'0'-17'15,"0"-1"-15,18 18 16,-18 18 0</inkml:trace>
  <inkml:trace contextRef="#ctx0" brushRef="#br0" timeOffset="98216.627">25523 10654 0,'0'35'15,"0"0"1,18 1 0,0-19-16,17 19 15,-17-19-15,-1-17 16,-34-17 15,-1 17-15,18-18-16,18 18 31,-1-18-15,1 18-1,0 0-15,-1 0 0,-17 18 16,18-18 0,0 0-16,-1-18 15,1 18 1,-1 0-1,1 0-15,0 0 16,-1 0-16,19 0 16,-19 0-16</inkml:trace>
  <inkml:trace contextRef="#ctx0" brushRef="#br0" timeOffset="98788.65">26705 10866 0,'53'141'16,"-35"-53"-16,-1 35 16,-17-87-16,18-1 0,-18-17 15,-18-54 1,1-52 0,-1 18-16,1-54 15,-1 71-15,18-70 16,0 52-16,0 18 15,35-35 1,-17 70-16,17 1 0,0 17 16,-17 17-16,-18 1 15,0 0-15,0 17 0,-18 35 16,1-52 0,-1 0-16,0 17 0,1-35 15,34-18 1</inkml:trace>
  <inkml:trace contextRef="#ctx0" brushRef="#br0" timeOffset="99184.008">26988 10795 0,'0'18'16,"0"-1"-16,0-34 15,0-1 1,17-17-16,-17 17 15,18 0-15,-1 1 16,1 17-16,0 0 16,-1 0-16,1 0 15,0 17-15,-1-17 16,1 18 15,0-18-15,-18 18-16,17-18 0,-17 35 15,35-17 1,-17-1-16,0-17 16,-1-17-1,1-1-15,-18 0 16,18 1-16,-18-36 16,-18 35-16,0 1 15,1-1-15,-1 18 0,-17 0 16,17 18-16,36-1 15,-18 1-15</inkml:trace>
  <inkml:trace contextRef="#ctx0" brushRef="#br0" timeOffset="99974.251">27570 10707 0,'-36'0'16,"1"35"-16,17 0 15,36 1 1,-18-19-16,53-17 16,-35 0-16,35-35 15,-36 17-15,1-52 16,-18 35-16,0-1 16,0 1-16,-18-36 15,1 36-15,-19-53 16,19 70-16,17-17 0,-18 0 15,0 35-15,18 17 16,0 54 0,0-18-16,18 0 0,17 53 15,1-71-15,-19 18 16,54 17-16,-54-52 16,36 0-1,-35-18-15,0-18 16,-18 0-16,0-17 15,0 17-15,0-17 16,-18 18-16,18 34 16,18 18-1,-18-17 1,0 0-16,35 17 16,-18-17-16,1-1 15,0-17-15,-1 0 0,1-17 16,0 17-16,-18-36 15,17 36-15,-17-17 16,18 17 15,-18 17-31,18-17 16,-18 18-16,17-18 16,1 18-1,-1-18-15,1 0 0,0-18 16,-1 18-16,-17-18 15,0 1 1,18-1 0,0 18-1,-18-18 1,17 18-16,1 0 31,0-17-31,-1-1 16,19 18-1,-19-17-15,18 17 16,-17-18-16,17 18 16,-17 0-16,17-18 0,18 1 15</inkml:trace>
  <inkml:trace contextRef="#ctx0" brushRef="#br0" timeOffset="100129.086">28399 10389 0,'0'53'16,"0"-17"-16,0 69 0,0-52 15,0 18-15,17-18 0,1-18 16,-18 18-16,35 17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">7602 16210 0,'0'0'0,"0"-17"15,18 17 1,17-18-16,-17-17 15,0 17-15,17-17 16,-18 17-16,1-17 0,0 35 16,-18-18-16,17 0 0,-17 36 31,0 17-15,18 1-16,-18-19 0,35 54 15,-17-53 1,0-1-16,17 1 0,-17-1 0</inkml:trace>
  <inkml:trace contextRef="#ctx0" brushRef="#br0" timeOffset="5557.536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1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">23178 4957 0,'0'-18'0,"-18"18"16,18 18 15,0-1-31,0 18 16,0 1-1,0 70-15,18-54 0,-18 19 16,0-18-16,17 18 0,-17-1 15,18-17-15,-1 35 16,-17-53-16,0 1 16,18-1-16,-18-17 0,0-1 15,-18 1-15,1 0 16</inkml:trace>
  <inkml:trace contextRef="#ctx0" brushRef="#br0" timeOffset="86555.509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">7585 10601 0,'0'-18'0,"0"1"16,0-1 0,0 36 15,0-1-15,17 1-16,-17 17 15,0 1-15,0-1 16,0 0-16,0 0 0,0 1 15,0-19-15,0 19 0,0-19 16,0 1-16,18-1 16</inkml:trace>
  <inkml:trace contextRef="#ctx0" brushRef="#br0" timeOffset="146515.887">7479 10901 0,'0'0'0,"18"17"0,-1 1 15,1 0 1,-1 17 0,-17-17-16,18-18 0,-18 17 15,18 1-15,-1-18 16,1-18-1,0 1-15,-1-19 16,1 19-16,17-1 16,-17 0-16,-1 1 0,-17-1 15,18 18-15,-18 18 16,0-1-16</inkml:trace>
  <inkml:trace contextRef="#ctx0" brushRef="#br0" timeOffset="149617.559">4727 9102 0,'0'-18'15,"0"0"1,0 36 62,0 0-78,0-1 16,0 19-16,0-1 0,0-17 15,0-1-15,0 1 16,0 17-16,18-17 0,-18-1 15,0-34 17,0-1-32</inkml:trace>
  <inkml:trace contextRef="#ctx0" brushRef="#br0" timeOffset="150089.063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">4251 8678 0</inkml:trace>
  <inkml:trace contextRef="#ctx0" brushRef="#br0" timeOffset="154987.444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">20638 10089 0,'0'18'31,"0"0"-31,0-1 16,-18 36-16,18-17 15,-18 16-15,18 1 0,-17 53 16,17-53-16,0 18 16,0-36-16,0 0 15,0-17-15,0 17 16,0-52 15</inkml:trace>
  <inkml:trace contextRef="#ctx0" brushRef="#br0" timeOffset="158348.746">20373 10548 0,'0'18'16,"18"-1"-16,-36-52 0,36 88 0,-1-18 16,1 18-16,17 0 15,-17-35-15,-18-1 16,17-17-16,1 0 16,0 0-16,17 0 0,-17-17 15,17-1-15,0 0 16,36-52-16,-36 52 15,18-35-15,-35 36 0</inkml:trace>
  <inkml:trace contextRef="#ctx0" brushRef="#br0" timeOffset="186247.062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">5786 9895 0,'35'0'16,"-18"0"-16,-69 0 0,122 0 15,-52 0-15</inkml:trace>
  <inkml:trace contextRef="#ctx0" brushRef="#br0" timeOffset="-210348.651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-210200.835">3228 17498 0,'35'0'16,"-70"0"-16,141 17 0,-71-17 15,0 0-15</inkml:trace>
  <inkml:trace contextRef="#ctx0" brushRef="#br0" timeOffset="-209890.377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-209458.759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-209340.25">4410 17657 0,'17'35'15,"-34"-70"-15,52 105 0,-17-17 16,-1-53-16,1 0 0,0 0 16</inkml:trace>
  <inkml:trace contextRef="#ctx0" brushRef="#br0" timeOffset="-209222.778">4463 17410 0,'35'17'32</inkml:trace>
  <inkml:trace contextRef="#ctx0" brushRef="#br0" timeOffset="-208980.893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-203089.355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-202842.641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-199608.714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-199325.63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-198946.109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-198241.167">10336 16845 0,'0'18'16,"0"-1"-16,0 19 15,0-1-15,0 0 16,0 1-16,0 16 0,18 37 15,-18-54-15,0 0 16,18 0-16,-18-17 0,17 0 16,-17-1-16,18 1 15</inkml:trace>
  <inkml:trace contextRef="#ctx0" brushRef="#br0" timeOffset="-197765.418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-197223.421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-196366.81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-195999.914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-195925.446">9737 18274 0,'0'18'0,"35"-1"31</inkml:trace>
  <inkml:trace contextRef="#ctx0" brushRef="#br0" timeOffset="-195805.295">9843 18168 0,'0'-18'16,"0"36"-16,0-71 0,-18 53 0,18-17 15,0-1-15,18 18 16</inkml:trace>
  <inkml:trace contextRef="#ctx0" brushRef="#br0" timeOffset="-195592.583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-195130.544">10830 18115 0,'0'0'16,"53"71"-16,-35-36 16,-1 0-16,1 71 15,17-71-15,-17 1 0,0-1 16,-1-35-16,1 18 16,0-18-16,-1 0 0,1-18 15,-18 0-15,0-17 0,0-18 16,0 18-16,0 0 15,0-1-15,0 1 0,0 17 16,18 18 0,-1 18-16</inkml:trace>
  <inkml:trace contextRef="#ctx0" brushRef="#br0" timeOffset="-194552.357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-194233.245">12030 18150 0,'0'0'15,"0"-17"-15,-18-1 16,0 18 0,1 0-16,-1 0 0,18 18 15,-17-1-15,17 1 16,-18 35-16,36-35 0,-1-1 15,1 1-15,-1 0 16,19-1-16,-1-17 0,0 0 16,18-17-16,-35 17 15,-1-18-15,1 0 16,0-17-16</inkml:trace>
  <inkml:trace contextRef="#ctx0" brushRef="#br0" timeOffset="-193736.436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-193486.594">12647 18327 0,'0'0'32,"0"0"-32,0-53 15,18 18-15,-1-1 16,-17 1-16,0 17 15,18 1-15,-18-1 0,0 1 32,0 34-17,18-17 1</inkml:trace>
  <inkml:trace contextRef="#ctx0" brushRef="#br0" timeOffset="-193112.455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-192622.76">12488 18186 0,'-17'0'15,"17"17"-15,-36 54 16,19-18 0,-1-18-16,18-17 15,-17-1-15</inkml:trace>
  <inkml:trace contextRef="#ctx0" brushRef="#br0" timeOffset="-182166.717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-181861.285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-173489.81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-173169.428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-172907.427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-172586.227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-171834.242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-171513.604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-170973.275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-169095.378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-167396.322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-167225.704">16722 18203 0,'0'0'0,"17"0"0,1 18 15,0-18-15,17 0 16,0 0-16,-17 0 0</inkml:trace>
  <inkml:trace contextRef="#ctx0" brushRef="#br0" timeOffset="-166498.668">17674 18062 0,'0'0'0,"18"0"15,17 0 1,0 0-16,18-17 15,-17-1-15,16 18 0,72-35 16,-71 35-16,0-18 16,-18 18-16,0-18 0,-17 18 15</inkml:trace>
  <inkml:trace contextRef="#ctx0" brushRef="#br0" timeOffset="-166351.766">17974 18150 0,'0'36'16,"18"-1"-16,-36-106 0,36 177 15,-1-70-15,-17-1 0,0 18 16,18-18-16,-18 0 0</inkml:trace>
  <inkml:trace contextRef="#ctx0" brushRef="#br0" timeOffset="-161713.794">19156 17233 0,'0'18'16,"17"-18"0,36 0-16,0 0 15,0 0-15,18 0 0,-18 17 16,17-17-16,1-17 15,-1 17-15,1 0 0,-1 0 16,54 0-16,-71 0 16,35-18-16,-53 18 15,1 0-15,-19 0 16,1-17-16,0 17 0,-36-18 16,0 0-16</inkml:trace>
  <inkml:trace contextRef="#ctx0" brushRef="#br0" timeOffset="-161456.326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-160056.188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-159772.915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-159222.632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-158927.022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-157394.218">23777 17216 0,'36'0'16,"-19"0"-1,18 0-15,89 0 16,-54 0-16,19 0 16,-19 0-16,18 0 0,18 0 15,-18 0-15,-17-18 0,17 18 16,-17 0-16,35-18 0,-54 18 15,-34 0 1,0 0-16,-18-17 0</inkml:trace>
  <inkml:trace contextRef="#ctx0" brushRef="#br0" timeOffset="-157177.762">24642 17004 0,'17'0'15,"18"0"-15,-87 0 0,157 0 16,-16 35-16,-37-17 0,72 17 16,-89-17-1,36 35-15,-71-18 16,17-17-16,-17 17 0,-17-18 16,-1 1-16,-17 0 0,0-1 15,-1 1-15,1 0 16,-18-1-16,18-17 15</inkml:trace>
  <inkml:trace contextRef="#ctx0" brushRef="#br0" timeOffset="-155548.441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-154944.917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-154767.289">26723 17216 0,'18'0'16,"-1"-18"-16,1 18 0,-1-18 15,36 1 1,0-1-16,-17 0 0,-1 1 15,0-1-15,0-17 16,-17 17-16,-18 1 0,-18 17 16</inkml:trace>
  <inkml:trace contextRef="#ctx0" brushRef="#br0" timeOffset="-154606.698">26776 16863 0,'0'35'0,"0"-70"15,17 105-15,1-17 0,-18-17 16,18 16-16,-18-16 0,17 17 16,1 17-16,-18-52 15,18 17-15,-18-17 0,17-1 16</inkml:trace>
  <inkml:trace contextRef="#ctx0" brushRef="#br0" timeOffset="-154080.37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-153657.411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-151631.562">28610 16704 0,'-17'0'16,"-1"18"-16,-17 17 15,-18 88-15,35-34 16,1-1-16,-1 0 0,-17 0 15,17 0-15,0-17 16,18 70-16,0-88 0,18-18 16,-18 1-16,0-19 0</inkml:trace>
  <inkml:trace contextRef="#ctx0" brushRef="#br0" timeOffset="-150964.448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-150614.287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-149875.031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-149366.689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-135937.346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-133196.974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-132088.015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-130514.444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-102551.707">10442 3316 0,'18'18'0,"-18"-1"0,0 1 15,0 17-15,0 18 16,18-17-16,-1-19 16,-17 1-16,18-18 0,-1 17 15,1-17-15,0-17 16</inkml:trace>
  <inkml:trace contextRef="#ctx0" brushRef="#br0" timeOffset="-102435.663">10583 3422 0,'18'18'0,"17"35"31,-17-36-15,0 1-16</inkml:trace>
  <inkml:trace contextRef="#ctx0" brushRef="#br0" timeOffset="-102088.624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-101920.584">11359 3792 0,'0'18'16,"0"-36"-16,0 54 0,0-19 0,0 1 16,18 17-1,0-35-15,-1 18 16,1-18-16,0 0 15</inkml:trace>
  <inkml:trace contextRef="#ctx0" brushRef="#br0" timeOffset="-101829.831">11289 3598 0,'0'-17'15</inkml:trace>
  <inkml:trace contextRef="#ctx0" brushRef="#br0" timeOffset="-101431.678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-101130.727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-100919.641">12118 3351 0,'0'0'16,"0"36"0,0-1-16,0 0 15,0 18-15,18 0 0,-1 88 16,-17-88 0,0 18-16,18-36 0,-18 18 15,0 17-15,17-52 16,-17 0-16,18 17 15</inkml:trace>
  <inkml:trace contextRef="#ctx0" brushRef="#br0" timeOffset="-100634.049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-100435.466">12753 3316 0,'0'0'0,"0"18"16,-18-1-16,18 19 16,0-19-16,0 19 0,0-19 15,0 19-15,0-19 16</inkml:trace>
  <inkml:trace contextRef="#ctx0" brushRef="#br0" timeOffset="-100300.643">12912 3387 0,'0'0'15,"0"35"-15,0-17 0,0 17 16,0-17-16,0-1 0,-18 1 15</inkml:trace>
  <inkml:trace contextRef="#ctx0" brushRef="#br0" timeOffset="-98317.188">10389 4092 0,'-17'18'0,"34"-36"0,-52 54 16,0-1-16,17-18 15,0 1-15,18 0 0,-17-1 16,17 1-16,-18 0 0,18-1 16,0 1-1,0 0-15</inkml:trace>
  <inkml:trace contextRef="#ctx0" brushRef="#br0" timeOffset="-98075.707">10160 4180 0,'0'18'0,"0"-36"16,0 54-16,-18-19 0,18 1 15,-17 17-15,17-17 0,0 17 16,17 0-16,-17-17 16,18 0-16,0-1 0,-1-17 15,1 0-15,0 18 16,17-36-16,-18 18 16,1 0-16,0-17 0,-1 17 15</inkml:trace>
  <inkml:trace contextRef="#ctx0" brushRef="#br0" timeOffset="-95989.014">24165 5909 0,'0'-18'47,"18"18"-47,17-35 16,0 17-16,1-34 0,17 16 16,0-17-16,52-70 15,-52 52-15,-17 18 0,17-17 16,-36 17-16,18 0 15,-17 0-15,0 18 0,-18 17 16,0-17-16,0 17 16,-18 1-16,-52 34 31</inkml:trace>
  <inkml:trace contextRef="#ctx0" brushRef="#br0" timeOffset="-95679.828">24095 5644 0,'-18'18'15,"18"17"1,0 1-16,-18 17 0,1-1 16,17-16-16,0 17 15,17 0-15,1-36 0,0 1 16,-1 0-16,19-18 16,17 0-16,-18 0 0,18-18 15,0 18-15,-18-18 0,0 18 16,1 0-16</inkml:trace>
  <inkml:trace contextRef="#ctx0" brushRef="#br0" timeOffset="-94528.348">24765 3916 0,'0'53'31,"18"-18"-31,-18 0 0,17 18 15,1-35-15,-18 0 16,18-1-16</inkml:trace>
  <inkml:trace contextRef="#ctx0" brushRef="#br0" timeOffset="-94383.255">24888 4022 0,'18'0'0,"0"53"15,-1-36 1,-17 19-16,18-1 16,-18 0-16,18 0 0</inkml:trace>
  <inkml:trace contextRef="#ctx0" brushRef="#br0" timeOffset="-93938.228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-93345.916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-92616.003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-92438.328">27040 4092 0,'0'36'0,"0"-72"0,-17 89 0,17-18 15,17-17-15,1-18 16</inkml:trace>
  <inkml:trace contextRef="#ctx0" brushRef="#br0" timeOffset="-92304.817">27252 4022 0,'0'17'0,"0"-34"0,0 52 16,0-17-16,0 17 15,0-17-15,0-1 16,0 18-16,0-17 0</inkml:trace>
  <inkml:trace contextRef="#ctx0" brushRef="#br0" timeOffset="-70560.575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-70301.435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-67039.15">27234 12859 0,'0'0'0,"36"0"16,-1 0-16,18-18 16,0 18-16,70-18 15,-52 18-15,17-17 0,-17 17 16,17-18-16,0 1 16,0 17-16,-17-18 0,70 18 15,-88-18-15,0 18 16,-36 0-16,-34 0 15,-19 0-15</inkml:trace>
  <inkml:trace contextRef="#ctx0" brushRef="#br0" timeOffset="-66684.97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">31926 10689 0,'18'18'15,"35"-18"1,-18 0-16,53 35 15,-52-17-15,70-1 16,-36 1-16,36 35 16,-53-35-16,0 17 15,-36-18 1,-17 19-16,-17-19 16,-36 1-16,0 0 15,-71 17-15,72-17 16,-19-1-1,18 19-15,0-1 16,18-18-16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">4216 9843 0,'-18'0'16,"18"17"-16,0 1 0,18 17 15</inkml:trace>
  <inkml:trace contextRef="#ctx0" brushRef="#br0" timeOffset="13412.027">4357 10195 0,'-18'0'16,"1"0"0</inkml:trace>
  <inkml:trace contextRef="#ctx0" brushRef="#br0" timeOffset="15129.093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">6174 9560 0,'35'-17'0,"-17"-1"15,17 0 1,-18 1-16,19 17 0</inkml:trace>
  <inkml:trace contextRef="#ctx0" brushRef="#br0" timeOffset="15606.671">6209 9507 0,'0'18'16,"0"0"-16,0 17 15,18 0-15,-18 0 16,0 1-16,0 34 16,17-17-1,-17-35-15,18 0 0,17-1 16,-17 1-16,-1-18 16,19 0-16,-19 0 0,19 0 15</inkml:trace>
  <inkml:trace contextRef="#ctx0" brushRef="#br0" timeOffset="15963.937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">7126 10089 0,'-18'71'16,"36"-142"-16,-53 160 0,0-54 0,-18 0 15,17-17-15,19-1 16</inkml:trace>
  <inkml:trace contextRef="#ctx0" brushRef="#br0" timeOffset="17431.566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">8132 9313 0,'17'0'16,"18"0"-16,18 0 15,-17 0-15,34-17 16,-52 17-16,-1 0 16,1 0-16</inkml:trace>
  <inkml:trace contextRef="#ctx0" brushRef="#br0" timeOffset="17936.97">8237 9349 0,'0'0'16,"0"53"-16,-17-18 0,-1 53 15,0-53-15,18 53 16,0-52-16,0 17 15,18-36-15,35 19 16,-35-19-16,17-17 16,18 0-1,-18 0-15,-17 0 0</inkml:trace>
  <inkml:trace contextRef="#ctx0" brushRef="#br0" timeOffset="18292.405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">1252 11448 0,'0'35'16,"0"0"0,0 36-16,18 52 0,0-35 15,-1 1-15,1-19 16,0 1-16,17 52 15,-18-88-15,1-17 16,0 0-16</inkml:trace>
  <inkml:trace contextRef="#ctx0" brushRef="#br0" timeOffset="20216.931">1288 11553 0,'0'0'16,"35"-17"-16,0-1 16,36 1-16,-36 17 15,36-18-15,-54 18 16,1 18-16,-18-1 0,0 1 16,-18-1-16</inkml:trace>
  <inkml:trace contextRef="#ctx0" brushRef="#br0" timeOffset="20328.549">1341 11836 0,'52'0'15,"-104"0"-15,140 0 0,-53 0 0,36-18 16,-36 0-16</inkml:trace>
  <inkml:trace contextRef="#ctx0" brushRef="#br0" timeOffset="20562.263">1552 11959 0,'18'53'15,"0"-35"-15,17-1 0,0 19 16,0-36 0,-17 0-16,0 0 0,-1 0 0,1 0 15,0-18 1,-18 0-16,-18-17 15,0 17-15,-35-17 16,36 18-16,-19-19 16,1 36-1,18 0-15</inkml:trace>
  <inkml:trace contextRef="#ctx0" brushRef="#br0" timeOffset="20786.085">1940 12136 0,'-17'-36'15,"17"19"-15,-18-54 16,18 36-16,0-36 16,0 36-1,0 0-15,0 17 0,18-17 16,17 35-1,-17 17-15,-1 19 16,1-36-16</inkml:trace>
  <inkml:trace contextRef="#ctx0" brushRef="#br0" timeOffset="21456.603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">3210 11483 0,'0'18'0</inkml:trace>
  <inkml:trace contextRef="#ctx0" brushRef="#br0" timeOffset="22331.169">3334 11783 0,'17'0'16</inkml:trace>
  <inkml:trace contextRef="#ctx0" brushRef="#br0" timeOffset="24709.933">4198 11183 0,'18'35'16,"-18"1"-16,17 69 15,1-34-15,0 88 16,-1-89 0,-17 1-16,18-18 0,0-18 15,-18 0-15,35 1 16,-35-19-16,35-34 16</inkml:trace>
  <inkml:trace contextRef="#ctx0" brushRef="#br0" timeOffset="24984.617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">5592 11077 0,'0'106'16,"17"-53"-16,1 18 15,-1 52-15,1-52 16,-18-1-16,18-17 0,-1 53 16,1-71-1,0 0-15,-18 1 0</inkml:trace>
  <inkml:trace contextRef="#ctx0" brushRef="#br0" timeOffset="27218.649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">7461 11007 0,'18'-18'15,"0"18"-15,34 0 16,-16 0-16,-1 0 0,0 0 16,1 0-16,-1 0 15,-18 0-15</inkml:trace>
  <inkml:trace contextRef="#ctx0" brushRef="#br0" timeOffset="27628.98">7514 11113 0,'0'70'15,"0"-140"-15,0 175 0,0-69 0,0 17 16,18-36-16,-1 36 16,1-35-1,0-1-15,-1 1 0,1-18 16,0 18-16,35-18 15</inkml:trace>
  <inkml:trace contextRef="#ctx0" brushRef="#br0" timeOffset="27969.70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">8149 11271 0,'18'0'15,"-1"0"-15,19 0 16,-19-17-16,36 17 15,-35 0-15</inkml:trace>
  <inkml:trace contextRef="#ctx0" brushRef="#br0" timeOffset="28325.754">8414 11148 0,'0'17'15,"0"19"-15,0-1 16,0 0 0,0 1-16,0-19 15,17 1-15,1-18 16,-18 17-16</inkml:trace>
  <inkml:trace contextRef="#ctx0" brushRef="#br0" timeOffset="28675.50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">9243 11977 0,'-18'35'15,"-17"-17"-15,-18 52 16,18-34-16,-1-19 0,1 18 16,0 1-16</inkml:trace>
  <inkml:trace contextRef="#ctx0" brushRef="#br0" timeOffset="30906.746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">10283 11659 0,'0'18'16</inkml:trace>
  <inkml:trace contextRef="#ctx0" brushRef="#br0" timeOffset="31366.662">10283 11695 0,'0'17'16,"-17"1"-1,17 0-15,0 34 16,0-34-16,17 35 16,1-35-16,-18-1 15,18-17-15,17-17 16</inkml:trace>
  <inkml:trace contextRef="#ctx0" brushRef="#br0" timeOffset="31561.936">10354 11642 0,'18'0'16,"-1"-18"-16,36 0 15,0 1-15,0-1 16,-18 0-16,1-17 16,-1 18-1</inkml:trace>
  <inkml:trace contextRef="#ctx0" brushRef="#br0" timeOffset="31762.722">10478 11271 0,'0'0'0,"0"36"0,-18 52 16,0-35-16,18 52 16,-17-52-16,17 0 15,0-17-15,17 17 0,-17-18 16,18 0-16,17 0 15</inkml:trace>
  <inkml:trace contextRef="#ctx0" brushRef="#br0" timeOffset="32118.282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">11254 11501 0,'35'0'16,"-70"0"-16,105 0 0,-52 0 0,52 17 16,-52-17-16,35 0 15,-35 0-15</inkml:trace>
  <inkml:trace contextRef="#ctx0" brushRef="#br0" timeOffset="33909.262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4">12735 10813 0,'0'0'0,"18"0"15,0-18-15,-1 18 0,18-18 16,1 18-16,-19-17 0,36 17 16,-35-18-16,0 18 15</inkml:trace>
  <inkml:trace contextRef="#ctx0" brushRef="#br0" timeOffset="34425.654">12841 10866 0,'0'0'0,"0"17"0,0 54 15,0-36-15,0 36 16,0-36-16,0 0 0,0 0 15,0-17-15,18 0 0,17-1 16,-17 1-16,-1-18 16,1 0-16,0-18 0</inkml:trace>
  <inkml:trace contextRef="#ctx0" brushRef="#br0" timeOffset="34777.326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">1464 13547 0,'0'0'0,"35"0"16,-17 0 0,0 0-16,-1 17 0,1-17 15,0 0-15,-1 0 16,18 0-16,-35 18 0,36-18 16</inkml:trace>
  <inkml:trace contextRef="#ctx0" brushRef="#br1" timeOffset="57232.877">1693 12859 0,'18'0'16,"17"0"0,-17 0-16,52-18 15,-52 18-15,17 0 16,-17-18-16,0 18 16,-1 0-16,1 0 0,-18 18 15</inkml:trace>
  <inkml:trace contextRef="#ctx0" brushRef="#br1" timeOffset="57816.453">1711 12859 0,'0'17'63,"0"1"-47,18 17-16,-18 18 15,0-17-15,0-1 16,0-18-16,0 36 15,17-17-15,-17-19 0,18 1 16,0-18-16,-1 35 16,1-35-16,-1 0 0,1 0 15,17 0 1</inkml:trace>
  <inkml:trace contextRef="#ctx0" brushRef="#br1" timeOffset="58139.079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">2187 12841 0,'18'0'15,"0"0"1,-1 0-16,1 18 0,17-1 0,-17-17 16,-1 36-1,1-19-15,-18 1 0,18 35 16,-18-35-16,17 17 16,-17 0-16,0 18 15,0-18-15,0-17 16,-17-18-1,-1 0 1,0 0-16,1 0 16,-1-18-16,0 1 15</inkml:trace>
  <inkml:trace contextRef="#ctx0" brushRef="#br1" timeOffset="58595.241">2575 13212 0,'36'0'15,"-19"-18"-15,1 18 16,-1 18 0</inkml:trace>
  <inkml:trace contextRef="#ctx0" brushRef="#br1" timeOffset="58705.922">2593 13529 0,'0'0'0,"35"0"0,-17 0 0,17 0 16,0-18-16</inkml:trace>
  <inkml:trace contextRef="#ctx0" brushRef="#br1" timeOffset="59336.593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">3845 12753 0,'0'0'0,"18"0"15,35 0 1,-18 0-16,-17 0 15,17 0-15,-17 0 16,-1 0 0</inkml:trace>
  <inkml:trace contextRef="#ctx0" brushRef="#br1" timeOffset="59657.942">3881 12859 0,'0'53'15,"0"-106"-15,17 141 16,-17-53-16,18 1 0,-1-19 15,1 1-15,17 17 16,1-17-16,-19-18 16</inkml:trace>
  <inkml:trace contextRef="#ctx0" brushRef="#br1" timeOffset="59992.771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">5062 12735 0,'18'0'0,"35"0"16,-35 0-16,17 0 15,0 0-15,0 0 16,1 0-16,-19 0 0,1 0 15</inkml:trace>
  <inkml:trace contextRef="#ctx0" brushRef="#br1" timeOffset="61536.475">5186 12806 0,'0'0'15,"0"53"-15,0-36 0,0 36 16,0-17-16,0-19 15,17 1-15,-17 0 0,18 17 16,0-18-16</inkml:trace>
  <inkml:trace contextRef="#ctx0" brushRef="#br1" timeOffset="61870.547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">5609 12912 0,'18'0'15,"-1"0"1,19 0-16,-19 0 16,1 0-16,0-18 0,-1 18 15,1 0-15</inkml:trace>
  <inkml:trace contextRef="#ctx0" brushRef="#br1" timeOffset="62288.027">5909 12788 0,'-18'0'16,"18"35"-1,0 1-15,0 17 16,0-36-16,0 1 15,18 0-15,-18-1 0,18 1 16,-18 0-16,17-18 0</inkml:trace>
  <inkml:trace contextRef="#ctx0" brushRef="#br1" timeOffset="62672.303">6085 12735 0,'18'0'31,"0"0"-16,17 0-15,-17 0 16,17 18-16,-17 0 16,-1 17-16,1 18 15,-18-18-15,17 0 16,-17 1-16,0-19 0,0 19 16,0-19-16,0 18 15,-17-35-15,-1 18 16,1-18-1,-19-18-15,19 1 16,-1-1 0</inkml:trace>
  <inkml:trace contextRef="#ctx0" brushRef="#br1" timeOffset="62881.529">6368 13458 0,'35'0'0,"18"0"15,-36 0-15,19 0 16,-19-17-16,36 17 15</inkml:trace>
  <inkml:trace contextRef="#ctx0" brushRef="#br1" timeOffset="63032.448">6491 13406 0,'0'0'16,"0"35"-16,0 35 15,0-34-15,0-19 0,18 36 16,-18-35-16</inkml:trace>
  <inkml:trace contextRef="#ctx0" brushRef="#br1" timeOffset="63628.19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">7320 12912 0,'0'-18'16,"18"18"-16,17-18 0,-17 1 15,70-1 1,-53 0-16,-17 18 16,-1-17-16,1 17 15</inkml:trace>
  <inkml:trace contextRef="#ctx0" brushRef="#br1" timeOffset="63978.028">7426 12929 0,'0'0'15,"18"53"-15,-1-17 0,19-1 16,-19-18-16,1 1 0,17 0 16,-17-1-1,-1-17-15</inkml:trace>
  <inkml:trace contextRef="#ctx0" brushRef="#br1" timeOffset="64276.264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">1976 14164 0,'0'0'16,"17"0"-16,18 18 16,-17-18-16,0 0 15,-1 0-15,1 0 0,17 17 16</inkml:trace>
  <inkml:trace contextRef="#ctx0" brushRef="#br1" timeOffset="66209.256">2046 14217 0,'0'35'16,"0"-70"-16,-18 88 0,18-35 0,18 34 16,-18-16-16,35-1 15,-17 0-15,17 1 16,-17-36 0</inkml:trace>
  <inkml:trace contextRef="#ctx0" brushRef="#br1" timeOffset="66530.934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">2946 14411 0,'0'0'0,"17"0"0,19 0 15,-19 0 1,-17 18-16</inkml:trace>
  <inkml:trace contextRef="#ctx0" brushRef="#br1" timeOffset="67082.134">2893 14640 0,'0'0'15,"35"0"-15,-17 18 0,-1-18 0,36 0 16</inkml:trace>
  <inkml:trace contextRef="#ctx0" brushRef="#br1" timeOffset="67800.097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">4022 14129 0,'0'0'15,"17"-18"-15,1 18 0,35-18 16,-18 18-16,-17 0 16,17-17-16,0 17 15,-17 0-15,-18-18 16</inkml:trace>
  <inkml:trace contextRef="#ctx0" brushRef="#br1" timeOffset="68121.076">4128 14146 0,'0'0'15,"0"36"-15,0-1 0,0 0 0,17 1 16,1 16 0,-1-16-16,1-19 0,-18 1 15,18 0-15,17-18 16,-17 0-16</inkml:trace>
  <inkml:trace contextRef="#ctx0" brushRef="#br1" timeOffset="68422.693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">5133 14552 0,'18'0'16,"17"0"-16,35 0 15,-34 0-15,52-18 16,-53 18-16,-17 0 16,-1 0-16,1 0 15</inkml:trace>
  <inkml:trace contextRef="#ctx0" brushRef="#br1" timeOffset="69873.172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">6068 14076 0,'17'0'16,"1"0"-16,0 0 15,-1 17 1,-17 1-16,18 0 16,-18-1-16,0 1 0,0 0 15,18 35-15,-18-18 16,0 0 0,0-17-16,0-1 15,-18-17-15,0 0 16,1-17-1,-1 17-15,18-18 16,-18 1 0,18-1-16</inkml:trace>
  <inkml:trace contextRef="#ctx0" brushRef="#br1" timeOffset="71414.133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">1570 15117 0,'0'0'0,"-18"0"0,36-18 31,35 18-15,0-18-1,0 18-15,35 0 0,18-17 16,17 17-16,-17-18 0,17 18 16,107-18-16,-124 18 15,-18 0 1,-18 18-16,-17-18 0</inkml:trace>
  <inkml:trace contextRef="#ctx0" brushRef="#br1" timeOffset="83092.478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">12136 13053 0,'17'-18'16,"-34"36"-16,69-36 0,-34 1 0,17 17 15,36-36-15,17 19 16,-70 17-16</inkml:trace>
  <inkml:trace contextRef="#ctx0" brushRef="#br0" timeOffset="91324.256">12594 12383 0,'0'0'15,"35"-18"-15,-17 18 0,17-18 16,1 1-16,-1-1 16,-17 18-16,-18-18 0,0 36 15,-18-18 1</inkml:trace>
  <inkml:trace contextRef="#ctx0" brushRef="#br0" timeOffset="91510.939">12629 12435 0,'0'0'0,"0"36"0,0 17 16,0-18-16,0-17 16,36 17-1,-19-18-15,1 19 16,17-36-16,-17 0 0,0 0 15,-1 0-15</inkml:trace>
  <inkml:trace contextRef="#ctx0" brushRef="#br0" timeOffset="91879.055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">12400 13458 0,'124'0'16,"-248"0"-16,336 0 0,-36 0 16,-52 0-1,70-17-15,-106 17 16,53 0-16,-88 0 16,-18 17-16</inkml:trace>
  <inkml:trace contextRef="#ctx0" brushRef="#br0" timeOffset="101453.713">1323 15928 0,'-18'0'0,"36"18"16,-18-1-16,18 54 15,-1-18-15,1 0 0,-1-18 16,1 18-16,0 0 15,-18-18-15,17 0 0,19 18 16,-19-35-16,-34-36 31,-19-35-31,19 18 16,-19-36-16</inkml:trace>
  <inkml:trace contextRef="#ctx0" brushRef="#br0" timeOffset="101755.369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">2223 16298 0,'0'0'15,"0"53"-15,0-35 0,0 0 16,17 34-16,18-52 16,18 18-1,-17-18-15,34-35 16,-35 0-16,18-18 15,-35 17-15,-18-34 16,0 35-16,-18-1 16</inkml:trace>
  <inkml:trace contextRef="#ctx0" brushRef="#br0" timeOffset="102422.337">2346 15804 0,'0'0'15,"0"18"-15,18 17 0,-1 1 0,1 17 16,35 70-16,-36-70 15,1 0-15,17 0 0,-17-18 16,17 36 0,-17-36-16,-18-17 0</inkml:trace>
  <inkml:trace contextRef="#ctx0" brushRef="#br0" timeOffset="102639.299">2699 16175 0,'0'0'16,"-53"35"-16,35-17 15,1-1-15,-19 19 16,36-19-16,36 19 16,-1-19-16,35 1 15,-34 0 1,-1-1-16,-17-17 0,-1 0 0,1 0 15,0 0-15</inkml:trace>
  <inkml:trace contextRef="#ctx0" brushRef="#br0" timeOffset="103919.163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6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">4198 15840 0,'0'0'0,"0"17"15,-18 1 1,18 0-16</inkml:trace>
  <inkml:trace contextRef="#ctx0" brushRef="#br0" timeOffset="104898.539">4269 16175 0,'0'0'0,"-18"0"31</inkml:trace>
  <inkml:trace contextRef="#ctx0" brushRef="#br0" timeOffset="107322.464">6791 2152 0,'-18'0'16,"1"0"-16,17 18 16,0-1-1,0 1 1,0 17-16,-18 18 15,18-18-15,0 1 0,0-1 16,0 0-16,0 0 16,0-17-16,-18-18 31</inkml:trace>
  <inkml:trace contextRef="#ctx0" brushRef="#br0" timeOffset="107533.985">6562 2399 0,'35'70'15,"-17"-34"-15,-1 34 16,1-34-16,17 34 16,-17-52-16,-1-18 15,19 17-15,-1-17 0,36-35 16,-36 0-16,18-36 15,-18 54-15,-17-19 16,-18 19-16</inkml:trace>
  <inkml:trace contextRef="#ctx0" brushRef="#br0" timeOffset="109426.308">4833 15681 0,'0'53'16,"18"0"-16,-18 17 15,17 71 1,1-70-16,0 70 15,-1-106-15,1 36 16,0-71-16,-1 18 16,-17-36-16,18 0 15</inkml:trace>
  <inkml:trace contextRef="#ctx0" brushRef="#br0" timeOffset="109719.361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">6015 15663 0,'0'0'0,"0"18"15,0 0-15,18 35 16,-18-18-16,17 0 16,-17 18-16,35 35 15,1 0-15,-19-52 16,1-1-16,0-17 0,-18-1 16,0 19-1,0-19-15</inkml:trace>
  <inkml:trace contextRef="#ctx0" brushRef="#br0" timeOffset="110777.794">6050 15981 0,'18'0'15,"17"-18"-15,0 18 16,1-17-16,34-1 15,-35 0-15,-17 18 16,0 0-16</inkml:trace>
  <inkml:trace contextRef="#ctx0" brushRef="#br0" timeOffset="112874.114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">8114 15328 0,'0'18'0,"35"-18"15,-17 0-15,17 0 16,0-18-16,-17 18 15,17-17-15,-17 17 0,17 0 16,-52 0 15</inkml:trace>
  <inkml:trace contextRef="#ctx0" brushRef="#br0" timeOffset="113783.914">8202 15328 0,'0'0'15,"-18"71"-15,18-36 0,0 53 16,0-35-16,18 35 16,0-52-1,-18-1-15,17-17 0,1-1 16,0 1-16,-1-1 0,1-17 15,17 0 1,-17 0-16,-18-17 0</inkml:trace>
  <inkml:trace contextRef="#ctx0" brushRef="#br0" timeOffset="114156.787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">9278 16193 0,'0'17'15,"0"1"1,-18 17-1,1-17-15,-1-1 0,-17 36 16,0-35-16,-36 0 16</inkml:trace>
  <inkml:trace contextRef="#ctx0" brushRef="#br0" timeOffset="115859.069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">11024 15540 0,'0'123'15,"0"-246"-15,18 317 0,0-124 0,-1 54 16,1-71-16,0-18 16,-1 0-16</inkml:trace>
  <inkml:trace contextRef="#ctx0" brushRef="#br0" timeOffset="116892.419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">12012 15998 0,'0'-35'16,"0"70"-16,18-87 15,17 52-15,0-18 16,36 0-16,-36 1 16,53-1-16,-52 0 15,-1 1-15,-17-1 16,-1 18-16,1 0 0,-18-18 16,-18 1-16</inkml:trace>
  <inkml:trace contextRef="#ctx0" brushRef="#br0" timeOffset="117488.436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">14288 15381 0,'17'18'16,"1"-18"-16,35 0 15,-36 0-15,36 0 16,-35 0-1,17-18-15,-35 0 16</inkml:trace>
  <inkml:trace contextRef="#ctx0" brushRef="#br0" timeOffset="120846.768">14587 15275 0,'0'0'16,"-17"53"-16,17-35 0,0 17 15,17 18-15,1-35 16,-18 17-16,18-35 0,17 35 16</inkml:trace>
  <inkml:trace contextRef="#ctx0" brushRef="#br0" timeOffset="121220.728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">7444 16475 0</inkml:trace>
  <inkml:trace contextRef="#ctx0" brushRef="#br0" timeOffset="139956.3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">7355 16880 0,'-35'36'16,"70"-72"-16,-87 89 0,52-35 0,-18 0 16,18 17-1,0 0-15,35 0 0,0-17 16,18-18-1,-35 0-15,35-18 16,-18 1 0,-17-1-16,-18 1 15,17 17-15</inkml:trace>
  <inkml:trace contextRef="#ctx0" brushRef="#br0" timeOffset="141045.27">6597 16845 0,'-18'0'31,"1"18"-15,17 17-1,0-17-15,0-1 0,0 54 16,17-36-16,36 18 15,-17-35-15,52-1 16,-35-17-16,0 0 16,-1 0-16</inkml:trace>
  <inkml:trace contextRef="#ctx0" brushRef="#br0" timeOffset="141778.737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">8361 16528 0,'-18'-18'15,"1"36"-15,-1 35 16,18-18-16,0 0 16,0 36-16,0-18 0,18 52 15,-1-52-15,1 0 16,17 18-16,0-54 16,18 19-16,-35-36 15</inkml:trace>
  <inkml:trace contextRef="#ctx0" brushRef="#br0" timeOffset="142398.222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">8520 17057 0,'0'0'0,"17"0"0,19-18 16,-1 18-16,18-17 15,-36 17-15,19 0 16,-19-18-16</inkml:trace>
  <inkml:trace contextRef="#ctx0" brushRef="#br0" timeOffset="142763.123">8731 16633 0,'0'0'16,"0"-17"-16,18 17 0,0 0 16,-1 0-16,36-18 15,-35 18-15,-1 0 16,1-17-16</inkml:trace>
  <inkml:trace contextRef="#ctx0" brushRef="#br0" timeOffset="142946.907">8802 16686 0,'0'0'0,"17"36"0,-17-1 15,0-17-15,18 35 16,-18-36-16,0 1 16,18-1-16,-18 1 0,17 0 15,1-1-15,0-17 16</inkml:trace>
  <inkml:trace contextRef="#ctx0" brushRef="#br0" timeOffset="143263.714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">9419 16457 0,'0'0'16,"18"0"-16,-1 35 15,19-17 1,-1 53-16,-17-36 16,17 71-16,-17-53 15,-1 35-15,-17-35 16,-17 35 0,-1-35-16,-17-18 0,-1 0 15,19 1-15,-54 34 16,36-35-16,-36 18 15,54-35-15</inkml:trace>
  <inkml:trace contextRef="#ctx0" brushRef="#br0" timeOffset="145233.266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">13212 16545 0,'17'0'0,"71"0"15,-17-17-15,-1 17 16,142-36-16,-106 19 15,106-1-15,-124 18 16,0-18-16,53 18 16</inkml:trace>
  <inkml:trace contextRef="#ctx0" brushRef="#br0" timeOffset="149837.97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">14041 16792 0,'0'18'15,"17"-18"1,1-18-16,17 18 0,-17-17 16,17-1-1,-35 0 1</inkml:trace>
  <inkml:trace contextRef="#ctx0" brushRef="#br0" timeOffset="150751.04">14076 16863 0,'0'53'16,"0"-106"-16,0 123 0,17-34 0,-17-1 15,0-17-15,18-1 16,-18 18-16,18-17 16,-1 0-16,1-18 0,0 17 15,-1-17-15,1 0 16,0 0-16,-1-17 0</inkml:trace>
  <inkml:trace contextRef="#ctx0" brushRef="#br0" timeOffset="151100.131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">13970 17745 0,'35'0'15,"1"0"-15,-19 0 16,54-36 0,-54 36-16,1-17 0</inkml:trace>
  <inkml:trace contextRef="#ctx0" brushRef="#br0" timeOffset="153503.219">14076 17780 0,'0'53'0,"0"-106"0,0 141 16,0-53-16,0 18 15,0-17-15,0 34 16,0-52-16,17 17 16,1-17-16,0-18 15,-1 0-15,36-18 16,-35 18-16,0-17 0</inkml:trace>
  <inkml:trace contextRef="#ctx0" brushRef="#br0" timeOffset="154003.148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">318 16228 0,'0'0'0,"-18"0"16,36 0 15,17 0-15,0 0-16,0 0 0,18 0 16,-17-18-16,16 18 15,-34 0 1,0 0-16,-1 0 15,1 0-15,-36 0 16</inkml:trace>
  <inkml:trace contextRef="#ctx0" brushRef="#br0" timeOffset="167083.08">564 16051 0,'18'0'47,"17"18"-47,1 0 16,-1-18-16,-17 17 0,17 1 15,0 0 1,-17-18-16,17 17 15,-35 1-15,0 17 16,0-17-16,-35 35 16,-1-36-16,-16 54 15,34-53-15,-17 34 16,35-34-16</inkml:trace>
  <inkml:trace contextRef="#ctx0" brushRef="#br0" timeOffset="172594.294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">21026 7038 0,'70'0'16,"-17"0"-16,18 0 16,17 0-16,18 0 15,17 0-15,1-18 0,105 1 16,-123 17-16,52-18 15,-87 18-15,0 0 16,-1-18-16</inkml:trace>
  <inkml:trace contextRef="#ctx0" brushRef="#br0" timeOffset="180140.42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">27393 6950 0,'0'0'0,"18"0"31,52 17-15,-17-17-16,36 0 0,-19-17 16,36 17-16,88-36 15,-88 36-15,-18-17 0,53-1 16,-88 18-16,0-17 15,-35 17 1</inkml:trace>
  <inkml:trace contextRef="#ctx0" brushRef="#br0" timeOffset="195639.884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">29968 5856 0,'0'-35'15,"0"70"-15,18-70 0,0 17 0,35 1 16,-36 17-16,36 0 15,-35 0-15,17 17 16,-35 1-16</inkml:trace>
  <inkml:trace contextRef="#ctx0" brushRef="#br0" timeOffset="197597.121">30074 5909 0,'0'0'15,"0"53"-15,0-18 0,0 1 16,0 34 0,0-35-16,0 1 15,0-1-15,0-17 16,18-1-16,0-17 16,35-17-1</inkml:trace>
  <inkml:trace contextRef="#ctx0" brushRef="#br0" timeOffset="197891.774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">24007 5503 0,'0'0'15,"0"-17"1,52 17-1,-16-18-15,-1 18 0,-17-18 16,-1 18-16,19-17 16,-36-1-16</inkml:trace>
  <inkml:trace contextRef="#ctx0" brushRef="#br0" timeOffset="200088.006">24007 5574 0,'0'0'0,"0"35"0,0 18 16,0-35-16,17 35 16,1-36-1,-1-17-15,-17 18 0,36 0 16,-19-18-16,19 0 16</inkml:trace>
  <inkml:trace contextRef="#ctx0" brushRef="#br0" timeOffset="200400.16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">24977 5980 0,'0'0'0,"-18"35"0,0-17 0,1 34 16,-1-34 0,0 17-16,18-17 15</inkml:trace>
  <inkml:trace contextRef="#ctx0" brushRef="#br0" timeOffset="201606.465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">25876 5503 0,'0'71'16,"0"-142"-16,18 177 0,-18-35 16,18-54-16,17 36 15,-18-53-15,1 36 16,0-36-16,-1 0 0,19 0 15</inkml:trace>
  <inkml:trace contextRef="#ctx0" brushRef="#br0" timeOffset="202346.1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">25629 9472 0,'-17'-18'15,"-1"36"-15,-35 17 16,18 1-16,17-1 0,1 0 16,-19 36-16,36-54 15,18 19-15,0-1 16,34 0-16,-16-17 16,52 0-16,-53-18 15,1 0-15,52 0 16,-53-18-16</inkml:trace>
  <inkml:trace contextRef="#ctx0" brushRef="#br0" timeOffset="206957.361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">28258 10037 0,'17'0'0,"18"0"16,1-18-16,34 0 15,-34 1-15,34-1 16,-35 0-16,1 1 15</inkml:trace>
  <inkml:trace contextRef="#ctx0" brushRef="#br0" timeOffset="209810.033">28663 9066 0,'18'0'31,"17"0"-16,0 0-15,1 0 0,34 0 16,-52-17-16,17 17 16,-17 0-16,-1 0 0</inkml:trace>
  <inkml:trace contextRef="#ctx0" brushRef="#br0" timeOffset="210008.497">28734 9119 0,'0'0'16,"17"53"-16,-17-17 0,0-1 15,0 0-15,-17 36 16,17-36-16,17 0 16,-17-17-16,18-1 0,0 19 0,-1-36 15,1 17-15,0 1 0,-1-18 16,36 0-1,-35 0-15</inkml:trace>
  <inkml:trace contextRef="#ctx0" brushRef="#br0" timeOffset="210310.067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-212040.795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-210678.22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-209677.202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-207861.117">28205 14270 0,'0'18'15,"0"-1"1,17 1-16,-17 17 15,0-17-15,18 17 16,0-17-16,-18-1 0,17 1 16,-17 35-16,0-36 15,-17 19 1,-19-19-16,-34-17 16,17 0-16,0 0 15,-18 0-15,-70 0 16,71 0-16,-1-17 15,18 17-15</inkml:trace>
  <inkml:trace contextRef="#ctx0" brushRef="#br0" timeOffset="-207124.639">27993 12718 0,'18'-18'15,"-1"18"-15,1 0 16,17 0-16,36-18 0,-1 1 16,18 17-16,106-36 15,-70 19-15,88-18 16,-124 17-16,-18 18 16,-17-18-16,0 18 15,-35-17-15,-36 17 0,1 0 16,-19-18-16</inkml:trace>
  <inkml:trace contextRef="#ctx0" brushRef="#br0" timeOffset="-206813.103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-205445.15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-205050.337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-204783.972">30886 11695 0,'0'0'15,"17"-36"-15,-17 19 0,36-1 16,-19 18-16,1-18 15,0 18-15,-1 0 0,18 0 16,1 0-16,34 0 16,-52 0-16,35-17 15,-36 17-15,-17-18 16,-17 18 0,-1-18-16</inkml:trace>
  <inkml:trace contextRef="#ctx0" brushRef="#br0" timeOffset="-204616.689">30956 11695 0,'0'0'15,"0"88"-15,18-35 0,-18 0 0,18 35 16,-1-53-16,1-17 16,-1 35-16,1-36 15,17 1 1,-17 0-16,0-18 15</inkml:trace>
  <inkml:trace contextRef="#ctx0" brushRef="#br0" timeOffset="-204276.35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-203933.013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-203142.868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-202903.672">22066 12418 0,'0'0'16,"-70"0"-16,34 0 0,1 0 0,0 17 15,-18-17-15,18 18 0,-18 35 16,35-35-1,18 52-15,18-35 0,52 54 16,-17-54 0,0 0-16,53 18 15,-53-35-15,0-1 16,0 1-16,-18 0 0,-17-18 16,-1 17-16</inkml:trace>
  <inkml:trace contextRef="#ctx0" brushRef="#br0" timeOffset="-201623.388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-201247.645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-200962.183">19756 11748 0,'0'-18'0,"17"18"15,1-18 1,-1 18-16,19 0 0,-1 0 16,18 0-1,-18 0-15,18 0 0,0-17 16,-18-1-16,-17 0 15,-36 1 1,1 17 0</inkml:trace>
  <inkml:trace contextRef="#ctx0" brushRef="#br0" timeOffset="-200784.178">19897 11836 0,'0'106'15,"0"-212"-15,0 264 0,0-105 0,0 36 16,17-54-16,1 18 16,17-36-16,18 19 15,-35-19-15,17-17 16,18 0 0,-35-17-16</inkml:trace>
  <inkml:trace contextRef="#ctx0" brushRef="#br0" timeOffset="-200448.375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-200272.855">20549 11994 0,'36'0'16,"-19"0"-16,36 0 15,-35 0-15,17-17 16,0 17 0,-17 0-16,-18-18 15</inkml:trace>
  <inkml:trace contextRef="#ctx0" brushRef="#br0" timeOffset="-199984.7">20920 11765 0,'0'18'16,"0"17"-1,0 18 1,0 0-16,17-18 0,-17 0 16,18 36-16,0-36 0,-1 1 15,1-19 1,0 1-16,-1-18 15</inkml:trace>
  <inkml:trace contextRef="#ctx0" brushRef="#br0" timeOffset="-199615.264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-194449.714">29528 7373 0,'0'-18'16,"17"18"15,1 0-15,-1 0-16,1 0 15,0-17-15,17 17 16,-17-18-16,87 1 15,-52-1-15,0 0 16,0 18-16,18-17 16,-54 17-16,19 0 15</inkml:trace>
  <inkml:trace contextRef="#ctx0" brushRef="#br0" timeOffset="-193438.973">30268 13247 0,'-17'0'15,"-1"0"-15,36 0 32,35 0-17,0 0-15,-1 17 16,125-17-16,-71 0 15,141 0 1,-142 0-16,19 0 0,-18 0 16,53 0-16,-124 0 15,-18 0-15</inkml:trace>
  <inkml:trace contextRef="#ctx0" brushRef="#br0" timeOffset="-188755.747">19138 7638 0,'18'0'16,"-1"0"-1,19-18-15,-1 18 0,53-18 16,-35 1-16,71-1 16,-71 18-16,35 0 15,-71 0-15,1 18 16</inkml:trace>
  <inkml:trace contextRef="#ctx0" brushRef="#br0" timeOffset="-187076.053">19068 13547 0,'17'0'31,"36"0"-15,0 0-1,124-36-15,-72 19 16,19-1-16,123-35 15,-124 36-15,107-1 16,-142 18-16,53-18 16,-124 18-16</inkml:trace>
  <inkml:trace contextRef="#ctx0" brushRef="#br0" timeOffset="-181120.752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-180886.944">24271 10883 0,'0'0'0,"0"-17"0,-18 17 0,36 0 16,0 0-1,-1-18-15,1 18 0,0 0 16,35-18 0,-36 18-16,-17 18 15</inkml:trace>
  <inkml:trace contextRef="#ctx0" brushRef="#br0" timeOffset="-180737.424">24289 10918 0,'0'0'16,"0"18"-16,0 17 15,0 18-15,17-35 16,1 35-16,0-18 16,-1-17-16,1-1 0,0 1 15,-1 0-15,1-1 16,0-17-1</inkml:trace>
  <inkml:trace contextRef="#ctx0" brushRef="#br0" timeOffset="-180430.5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-180135.351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-179968.378">25100 11448 0,'-17'17'16,"34"-34"-16,-52 52 0,17-17 15,1-1-15,17 1 0,17-18 16</inkml:trace>
  <inkml:trace contextRef="#ctx0" brushRef="#br0" timeOffset="-179541.021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-179291.689">25929 10830 0,'0'0'16,"35"-17"-16,-17 17 0,35-18 16,-18 18-16,-17 0 15,0 0-15,-36 0 16,0 0-16</inkml:trace>
  <inkml:trace contextRef="#ctx0" brushRef="#br0" timeOffset="-179123.757">25929 10989 0,'0'0'15,"0"71"-15,0-36 0,18 0 16,-18 0-16,17 1 16,1-36-16,0 35 15,-1-35-15,1 0 0,0 0 16,-1-18-16</inkml:trace>
  <inkml:trace contextRef="#ctx0" brushRef="#br0" timeOffset="-178773.441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-178490.133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-178138.897">25876 10813 0,'-17'0'0,"17"17"15,0 1-15,0 35 16,0-36-16,0 19 16,0 17-16,0-18 15,0 0-15</inkml:trace>
  <inkml:trace contextRef="#ctx0" brushRef="#br0" timeOffset="-176593.15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-176305.081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-176170.133">24994 13458 0,'36'-17'16,"-19"17"-16,19-18 0,-1 1 15,53-1 1,-35 0-16,-18-17 0</inkml:trace>
  <inkml:trace contextRef="#ctx0" brushRef="#br0" timeOffset="-175938.079">25435 12735 0,'0'0'16,"18"-17"-16,70-1 15,-53 18 1,18-18-16,-17 18 0,-1 0 16,0-17-16,-17 17 15</inkml:trace>
  <inkml:trace contextRef="#ctx0" brushRef="#br0" timeOffset="-175737.541">25523 12823 0,'0'53'15,"0"-106"-15,0 142 0,0-36 16,0-36-16,0 36 16,18-35-16,17 17 15,-17-35-15,35 18 16,-35-18-16,-1 0 15,1 0-15</inkml:trace>
  <inkml:trace contextRef="#ctx0" brushRef="#br0" timeOffset="-175364.029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-173752.90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-172510.288">25894 14429 0,'18'141'0,"-1"-53"16,1 18-16,-18 0 0,17-1 16,-17-16-16,0 87 15,0-53 1,0-70-16,-17-17 0,17-1 16,-18 0-16,1-17 0,-19 0 15,19-18-15</inkml:trace>
  <inkml:trace contextRef="#ctx0" brushRef="#br0" timeOffset="-172284.329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-170708.722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-170226.026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-169953.234">25982 15928 0,'18'0'0,"35"-18"16,-18 18-16,18-17 15,-18-1-15,0 18 16</inkml:trace>
  <inkml:trace contextRef="#ctx0" brushRef="#br0" timeOffset="-169793.326">26053 16122 0,'0'0'15,"0"35"-15,17-17 0,-17 0 16,18-1-16,0-17 0,-1 35 16,1-35-16,-1 36 15,1-36 1,0 0-16</inkml:trace>
  <inkml:trace contextRef="#ctx0" brushRef="#br0" timeOffset="-169440.95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-169169.78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-168867.659">26088 15946 0,'0'17'16,"0"1"0,0 17-16,0 18 15,0-35-15,0 17 16,0-17-16,0-1 0,0 19 0</inkml:trace>
  <inkml:trace contextRef="#ctx0" brushRef="#br0" timeOffset="-166748.587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-166394.72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-166121.799">25823 17127 0,'36'-17'16,"-19"-1"-16,19 18 0,-1-18 0,0 1 16,0 17-16,1-18 15,-1 18-15,-17-17 0,-1 17 16</inkml:trace>
  <inkml:trace contextRef="#ctx0" brushRef="#br0" timeOffset="-165893.541">25947 17074 0,'0'53'16,"0"-106"-16,0 124 0,0-36 0,0 36 15,0-18-15,17 17 16,-17-17-16,53 0 16,-35-18-16,17-17 15,-17-18-15,35 0 16,-18 0-16,0 0 16,-35-18-16,18 1 0,-18-1 15</inkml:trace>
  <inkml:trace contextRef="#ctx0" brushRef="#br0" timeOffset="-165142.211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-164769.595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-155810.236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-154816.364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-154371.212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-153052.206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-152107.833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3">28293 10601 0,'0'0'0,"-35"18"16,17-18 0,0 35-16,-17-17 0,0-1 0,-1 18 15,19-17-15,-36 70 16,53-52 0,0 16-1,53-34-15,0 17 16,0-17-1,-18-18-15,0 0 0,0 0 0,1 18 16,-1-18 0,-17 17-16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">4233 4851 0,'18'0'15,"-36"0"-15,54 0 0,34 0 16,-35 0-16,1 0 15,-1 0-15,0 0 0,1-18 16,-19 18-16,18 0 16,-52 0-1</inkml:trace>
  <inkml:trace contextRef="#ctx0" brushRef="#br0" timeOffset="473.998">4357 4868 0,'0'0'16,"17"36"-16,-17-19 0,18 1 0,-18 52 16,0-52-1,18 17-15,-18 1 16,17-1-16,-17-17 0,18 17 16,0-18-16,-1-17 15,1 18 1,0-18-16</inkml:trace>
  <inkml:trace contextRef="#ctx0" brushRef="#br0" timeOffset="756.173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">5909 5486 0,'18'-18'47,"35"18"-32,-18 0-15,53 0 0,-35 18 16,53-1 0,-36-17-16,1 0 15,-18 0-15,17 0 0,1 0 16,-18-17-16,17-1 0,-34 18 16,-19-18-1,-17 1-15,0-1 0,-17 1 16</inkml:trace>
  <inkml:trace contextRef="#ctx0" brushRef="#br0" timeOffset="2186.083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">7585 4357 0,'-18'0'0,"36"35"16,-1 71 0,19-36-16,-19 19 0,1 17 15,17 123-15,-17-88 16,-18 176-16,-18-140 15,1 158 1,17-194-16,0 71 16,0-124-16,17 0 15,1-53-15,-18-17 16</inkml:trace>
  <inkml:trace contextRef="#ctx0" brushRef="#br0" timeOffset="3832.161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">7796 6597 0,'0'0'16,"18"71"-16,-18-19 0,0 37 16,0-36-16</inkml:trace>
  <inkml:trace contextRef="#ctx0" brushRef="#br0" timeOffset="47532.166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">13335 5327 0,'18'0'31,"17"18"-16,0-18-15,0 0 16,-17 17-16,17-17 0,1 18 16,17 17-16,-36-17 15,1 17-15,0 0 16,-36 18-16,18-35 16,-35 35-16,17-36 15,-35 1-15,35 0 16,-17-1-1,17-17-15,1 0 0</inkml:trace>
  <inkml:trace contextRef="#ctx0" brushRef="#br0" timeOffset="48799.247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">12682 4163 0,'0'0'0,"18"-18"16,0 18-1,-1-17-15,19-1 16,-19 18-16,18-18 15,-17 18-15,0 0 16,-18-17 0</inkml:trace>
  <inkml:trace contextRef="#ctx0" brushRef="#br0" timeOffset="49194.877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">8608 4392 0,'0'0'0,"17"0"16,19 0 0,-19 0-1,1 0-15,0 0 16</inkml:trace>
  <inkml:trace contextRef="#ctx0" brushRef="#br0" timeOffset="52181.08">8661 4410 0,'0'0'16,"0"35"-16,0-17 0,17 35 16,1-36-16,17 36 15,-17-53-15,17 18 16,-17-18-16,-1 0 16</inkml:trace>
  <inkml:trace contextRef="#ctx0" brushRef="#br0" timeOffset="52365.09">8855 4445 0,'0'0'0,"0"35"16,0 1-16,17-19 15,-17 1-15,36-18 16,-19 0-1,-17-18 1</inkml:trace>
  <inkml:trace contextRef="#ctx0" brushRef="#br0" timeOffset="52625.029">8961 4374 0,'0'0'15,"17"-17"-15,1 17 0,-1-18 16,1 18-16,17 0 15,-17 0 1,-18 18 0,0 17-16,18 0 15,-18-17-15,0 0 16,0-1-16,-18 1 16,18 0-16,-18-18 15,1 0 1,-1 0-16,18-18 15,0 0 1</inkml:trace>
  <inkml:trace contextRef="#ctx0" brushRef="#br0" timeOffset="52832.605">9296 4780 0,'0'35'0,"0"-70"0,0 88 16,-18-35-16,18-1 15,-18 1-15</inkml:trace>
  <inkml:trace contextRef="#ctx0" brushRef="#br0" timeOffset="53299.39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">10089 4357 0,'18'0'16,"0"-18"-16,-1 18 0,19-17 16,-19 17-16,1-18 15,-18 0 1</inkml:trace>
  <inkml:trace contextRef="#ctx0" brushRef="#br0" timeOffset="53719.771">10107 4357 0,'18'70'16,"-36"-140"-16,36 158 15,-18-53-15,0 36 16,17-36-16,1 0 16,0-17-16,35 0 15,-36-18-15,1 0 0,-1 0 16,-17-18-16</inkml:trace>
  <inkml:trace contextRef="#ctx0" brushRef="#br0" timeOffset="53915.794">10354 4445 0,'0'0'15,"18"35"-15,-18-17 0,-18 35 16,18-36-16,0 1 16,18 0-16,-1-18 15</inkml:trace>
  <inkml:trace contextRef="#ctx0" brushRef="#br0" timeOffset="54250.883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">9331 6950 0,'0'17'31,"0"1"-31,0 17 16,0 53 0,18 1-1,-18-36-15,0 17 0,0-17 0,-18 106 16,0-71-16,18-17 16,0 87-16,0-87 15,0-1 1,18-34-16,0-19 0</inkml:trace>
  <inkml:trace contextRef="#ctx0" brushRef="#br0" timeOffset="57508.399">9119 7867 0,'36'106'16,"-72"-212"-16,89 247 0,0-53 15,-35-52-15,35 16 16,-36-52-16,19 0 16,-19 0-1,19-35-15,-19 0 16,1-36-16,-18 36 15,17 17-15,1-17 0,-18 18 16,0-1-16</inkml:trace>
  <inkml:trace contextRef="#ctx0" brushRef="#br0" timeOffset="58314.1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">11730 7796 0,'35'18'16,"-70"-36"-16,88 36 0,-18-18 16,-17 0-16,-1 0 0,1 0 15,-18-18-15</inkml:trace>
  <inkml:trace contextRef="#ctx0" brushRef="#br0" timeOffset="60038.791">11942 7320 0,'0'-17'16,"17"17"-1,1 0 1,-1 0-16,1 0 15,17 0-15,1 0 16,-19 0-16,19-18 16,-54 18-1</inkml:trace>
  <inkml:trace contextRef="#ctx0" brushRef="#br0" timeOffset="60233.2">11959 7338 0,'0'53'15,"0"-106"-15,0 141 0,0-70 0,35 52 16,-17-52-16,17 17 16,-17-17-16,17-1 15,1-17-15,-19 0 16,1 0-1</inkml:trace>
  <inkml:trace contextRef="#ctx0" brushRef="#br0" timeOffset="60399.993">12241 7408 0,'0'53'15,"0"-106"-15,18 124 0,-18-53 16,0 17-16,0-18 0,18 1 16</inkml:trace>
  <inkml:trace contextRef="#ctx0" brushRef="#br0" timeOffset="60701.391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">14764 4322 0,'0'0'0,"17"-18"16,1 18-16,0-18 15,-1 18-15,1 0 16,0 0-16,-36 0 31,0 18-15,1-18-16,17 35 15,0 18-15,0-35 16,17 35 0,1-18-16,17 0 15,-17-17-15,17-1 16,-17-17-16,-1 0 16</inkml:trace>
  <inkml:trace contextRef="#ctx0" brushRef="#br0" timeOffset="66173.333">15028 4322 0,'18'-18'16,"0"18"-16,-1 0 16,1 18-16,-18-1 15,0 18-15,0-17 16,-18 35-16,18-35 15,-17-1 1,17 1-16,17-18 16,19 0-1,-19 0-15,1-18 16,-1 1-16</inkml:trace>
  <inkml:trace contextRef="#ctx0" brushRef="#br0" timeOffset="66445.704">15187 4251 0,'0'0'16,"18"-18"-1,-1 18-15,1 0 16,17 18 0,-35 0-16,18-1 15,0 1-15,-1 0 0,-17-1 16,18 1-16,-1 17 15,1-17-15,-18-1 16,0 1-16,-18 0 16,1-18-1,-1 0-15,1 0 16,-1 0-16,0 17 16</inkml:trace>
  <inkml:trace contextRef="#ctx0" brushRef="#br0" timeOffset="67242.729">15540 4904 0,'-35'35'16,"70"-70"-16,-70 88 0,-1-36 15,36 1-15</inkml:trace>
  <inkml:trace contextRef="#ctx0" brushRef="#br0" timeOffset="67613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">16087 4163 0,'0'0'16,"35"-18"-16,-17 18 0,17 0 15,-17 0-15,-1 0 16</inkml:trace>
  <inkml:trace contextRef="#ctx0" brushRef="#br0" timeOffset="67934.826">16157 4251 0,'0'0'16,"18"53"-16,-18-18 16,35 0-16,-17-17 15,17 17 1,-17-35-16,-1 0 0,1 0 16</inkml:trace>
  <inkml:trace contextRef="#ctx0" brushRef="#br0" timeOffset="68158.439">16404 4233 0,'0'0'0,"18"18"0,-18 0 16,0-1-16,0 1 0,0 17 15,0-17-15,0-1 16,0 1-16,-18 0 15,18-1-15,18-17 32,-1 0-17,1-17-15</inkml:trace>
  <inkml:trace contextRef="#ctx0" brushRef="#br0" timeOffset="68434.459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">17216 5503 0,'17'0'16,"1"18"0,17-18-16,18 18 0,88-18 15,-35 0-15,141-36 16,-124 1-16,160-18 15,-160 36-15,71-19 16,-123 36-16,35-17 16,-89-1-1,-52 0 1</inkml:trace>
  <inkml:trace contextRef="#ctx0" brushRef="#br0" timeOffset="69245.767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">22137 5433 0,'17'17'0,"1"1"16,35 0-16,0-18 16,0 0-16,17 0 15,19-18-15,87-17 0,-88 17 16,53-17-1,-88 17-15,18 1 16,-54-1-16</inkml:trace>
  <inkml:trace contextRef="#ctx0" brushRef="#br0" timeOffset="74570.514">22913 5203 0,'53'0'15,"0"18"-15,0-18 16,70 35-16,-52-17 15,52 17-15,-88 1 16,1 17-16,-36-36 16,-36 18-1,1-17-15,-35 17 16,34-17-16,19 0 16,-1-18-16</inkml:trace>
  <inkml:trace contextRef="#ctx0" brushRef="#br0" timeOffset="74874.734">25065 5627 0,'18'0'15,"-1"0"-15,18-18 16,-17 18-16</inkml:trace>
  <inkml:trace contextRef="#ctx0" brushRef="#br0" timeOffset="75037.561">25753 5521 0,'0'0'16,"35"0"-16,0 0 0,1-18 16,-1 18-16,-17 0 15,34 0-15</inkml:trace>
  <inkml:trace contextRef="#ctx0" brushRef="#br0" timeOffset="75148.039">26247 5539 0,'35'-18'16,"-17"0"-16,17 18 16,-17-17-16</inkml:trace>
  <inkml:trace contextRef="#ctx0" brushRef="#br0" timeOffset="75292.696">26741 5556 0,'0'0'16,"17"-17"-16,-17-1 16,35 0-16,-17 1 15,0 17-15,-1-18 0,1 18 16</inkml:trace>
  <inkml:trace contextRef="#ctx0" brushRef="#br0" timeOffset="76033.898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">30304 5644 0,'17'0'15,"1"0"-15,52-17 16,19 17 0,-36 0-16,88 0 15,-71 0-15,54 0 16,-54 0-16,54 0 16,-71 0-16,-18-18 15,0 1-15,0-1 16,-17 0-1,-18 1-15</inkml:trace>
  <inkml:trace contextRef="#ctx0" brushRef="#br0" timeOffset="77551.337">31150 5433 0,'18'0'16,"0"-18"-16,-1 18 0,18 0 16,54 0-16,-36 18 15,35 17-15,-71-17 16,36 35-1,-53-36-15,0 36 16,-17-18-16,-54 1 16,36-1-16,-36-17 15,54-1-15,-36 1 16,35-18-16</inkml:trace>
  <inkml:trace contextRef="#ctx0" brushRef="#br0" timeOffset="79418.875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">32209 4128 0,'-18'0'15,"0"35"1,18 0 0,0 0-16,0 18 15,0-17-15,18-1 16,-18-18-16,18 19 0,-1-1 16,1-17-16,0-1 15,-18 1-15,17-18 0,1 0 16,-1 0-16,1 0 15,-18-18 1,18 1-16</inkml:trace>
  <inkml:trace contextRef="#ctx0" brushRef="#br0" timeOffset="80153.876">32438 4233 0,'0'18'16,"-18"0"-16,18 17 16,0-17-16,18 34 15,-18-34-15,35 17 16,-17-17-16,17-18 15,0 18-15,-17-1 16,17-17-16,-17 0 16,0 0-1</inkml:trace>
  <inkml:trace contextRef="#ctx0" brushRef="#br0" timeOffset="80831.88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">32156 4128 0,'0'0'15,"17"-18"1,19 0-16,-19 18 15,36-17-15,-35 17 16,-1-18-16,1 18 16</inkml:trace>
  <inkml:trace contextRef="#ctx0" brushRef="#br0" timeOffset="82145.133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">31962 5539 0,'0'-18'15,"0"0"-15,35 1 16,-17-1-16,17 0 16,-17 18-16,-1 0 15,-17-17 1,18-1 15,-1 18-31,19 0 16,-19 0-1,19 0-15,-1 0 16,-17 18-16,17-1 16,-18 1-16,1 35 15,0-35-15,-1 17 16</inkml:trace>
  <inkml:trace contextRef="#ctx0" brushRef="#br0" timeOffset="85201.99">15505 7373 0,'0'0'0,"0"35"16,0 36-1,0-18-15,0 88 16,0-71-16,0 107 16,0-107-16,17 1 15,-17-18-15,18 35 0,0-53 16,-18 18 0,0-35-16,-18 0 15</inkml:trace>
  <inkml:trace contextRef="#ctx0" brushRef="#br0" timeOffset="85431.35">15293 8114 0,'70'88'0,"-140"-176"0,176 229 15,-36-70-15,-34-36 16,34 18-1,-35-36-15,18-17 16,-35 0-16,17 0 0,-17-35 16,0-18-1,-18 18-15,0-18 16,-18 35-16,18-17 16</inkml:trace>
  <inkml:trace contextRef="#ctx0" brushRef="#br0" timeOffset="86237.396">16104 7867 0</inkml:trace>
  <inkml:trace contextRef="#ctx0" brushRef="#br0" timeOffset="86620.695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">16051 8079 0,'53'-18'0,"18"0"16,-1 1-1,1-1 1,-36 18-16,-17-18 0,0 18 16</inkml:trace>
  <inkml:trace contextRef="#ctx0" brushRef="#br0" timeOffset="87053.876">16439 7444 0,'18'-18'15,"0"18"1,17-18-16,-17 18 16,17 0-16,-17-17 15,-1 17-15,-17 17 16</inkml:trace>
  <inkml:trace contextRef="#ctx0" brushRef="#br0" timeOffset="87228.361">16492 7461 0,'0'0'0,"18"18"0,-18 17 15,0 0-15,0 1 16,0-1-16,18 0 16,-18-17-16,35 17 15,-17-35-15,-1 0 16</inkml:trace>
  <inkml:trace contextRef="#ctx0" brushRef="#br0" timeOffset="87478.48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">20479 8220 0,'35'106'15,"-70"-212"-15,88 282 0,0-88 0,-18-35 16,35-17-16,-34-19 16,34 1-1,-52-36-15,0 1 16,-18-1-16,0-35 15,-18 35-15,-17-35 16,35 36-16</inkml:trace>
  <inkml:trace contextRef="#ctx0" brushRef="#br0" timeOffset="88945.839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">21026 8167 0,'70'0'16,"-140"0"-16,175 0 0,-69 0 0,-1 0 16,36-18-16,-54 18 15</inkml:trace>
  <inkml:trace contextRef="#ctx0" brushRef="#br0" timeOffset="89346.518">21290 7620 0,'35'-18'15,"-17"18"-15,17-35 16,-17 35 0,0-18-16,17 1 15,-17 34 1</inkml:trace>
  <inkml:trace contextRef="#ctx0" brushRef="#br0" timeOffset="89917.89">21343 7602 0,'0'18'16,"0"0"0,18 17-16,-18-17 15,0-1-15,0 36 16,0-35-16,0 17 0,17-17 15,1 17 1,0-17-16,-1-1 16,1 1-16,0-18 0,17 0 15,-18 0-15,1-18 16</inkml:trace>
  <inkml:trace contextRef="#ctx0" brushRef="#br0" timeOffset="90258.17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">21872 7585 0,'0'0'16,"36"35"-16,-1-17 0,18-1 15,-36 1-15,36 17 16,-35-35-16,17 35 16,-17-17-16,-36 17 15,1-17 1,-19 17-16,1-17 15,-36 17-15,54-35 16,-36 18-16,35-18 16,1 0-1</inkml:trace>
  <inkml:trace contextRef="#ctx0" brushRef="#br0" timeOffset="91125.485">28857 7655 0,'0'53'16,"18"-18"-1,-18 89-15,18-53 16,-18 87-16,17-87 16,-17 17-16,0-17 0,18 70 15,-18-88-15,0 0 16,17 17-1,-17-35-15,-17-35 16</inkml:trace>
  <inkml:trace contextRef="#ctx0" brushRef="#br0" timeOffset="91359.939">28698 8502 0,'36'88'15,"-1"-53"-15,18 36 16,-18-36 0,-17 1-16,35 16 15,-18-34-15,-35 0 16,18-1-16,-1-17 0,-17-17 16,0-1-16,-17-35 15,17 18 1,0 17-16,0-35 15,17 18-15</inkml:trace>
  <inkml:trace contextRef="#ctx0" brushRef="#br0" timeOffset="91698.829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">29263 8361 0,'35'-18'15,"-17"18"-15,17 0 0,-17 0 16,17 0-16,18 0 16,-35 0-16,-1 18 15</inkml:trace>
  <inkml:trace contextRef="#ctx0" brushRef="#br0" timeOffset="92165.262">29545 7867 0,'0'0'0,"18"-18"15,17 18 1,-17 0-16,35-17 16,-36 17-16,19 0 15</inkml:trace>
  <inkml:trace contextRef="#ctx0" brushRef="#br0" timeOffset="92348.795">29616 7902 0,'0'0'16,"0"71"-16,0-54 0,0 19 15,0 17-15,17-18 16,-17-17-16,18 17 16,0-18-16,-1-17 15,1 0-15,0 0 0,-1 0 16,1-17-16</inkml:trace>
  <inkml:trace contextRef="#ctx0" brushRef="#br0" timeOffset="92573.997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">19791 9066 0,'0'36'0,"35"70"15,-17-36-15,17 142 16,-17-89-16,-18 36 0,0 17 15,0 230-15,-18-212 16,18 18-16,-35 123 16,35-71-1,17-175-15,-17-19 0,53 1 16,-35-54-16,35-34 16,-18-36-16,0 0 15</inkml:trace>
  <inkml:trace contextRef="#ctx0" brushRef="#br0" timeOffset="111829.81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">14429 8978 0,'35'159'0,"-17"-71"16,-1 18-16,1 159 15,-1-124-15,-17 159 16,0-1 0,-17-157-16,-1-19 0,1-17 15,17-18-15,-18 53 16,18-88-16,0 0 15,18-53-15,-1 0 0,1-35 16</inkml:trace>
  <inkml:trace contextRef="#ctx0" brushRef="#br0" timeOffset="113114.947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">27640 10442 0,'-17'0'0,"17"-17"16,-18 17 0,0 0-1,18 17 1</inkml:trace>
  <inkml:trace contextRef="#ctx0" brushRef="#br1" timeOffset="123403.128">27640 10442 0,'0'0'0,"-53"-35"0,71 17 16,-36 18 15,-35 18-15,0-18-16,0 18 16,-17-1-16,-89 1 15,53 0-15,18-1 16,18 1-16,-19-18 0,-52 17 15,71-17-15,-1 18 16,54-18-16,-1 0 16,18-18-1</inkml:trace>
  <inkml:trace contextRef="#ctx0" brushRef="#br1" timeOffset="123663.945">26688 10319 0,'-53'17'16,"106"-34"-16,-124 34 0,53 1 16,-17 35-16,18-35 15,17 17-15,17 0 16,1-17-16,35 35 15,-18-36-15,53 19 16,-35-19-16,53 1 16,-71-18-16,18 18 15,-53-36-15</inkml:trace>
  <inkml:trace contextRef="#ctx0" brushRef="#br1" timeOffset="124608.624">23477 10037 0,'0'0'15,"36"-18"-15,-19 18 0,-34 0 32,-54 0-17,36 18-15,-18-18 16,-71 35-16,72-35 16,-19 17-16,-35 1 15,71 0-15,-18-1 16,35-17-16,1 0 15</inkml:trace>
  <inkml:trace contextRef="#ctx0" brushRef="#br1" timeOffset="124893.79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">30551 10442 0,'17'0'15,"1"-17"-15,-1-1 16,19 18-16,17 0 0,-18-18 16,71 1-1,-53 17-15,0 0 0,35-18 16,-53 18-16,-17 0 16,17 0-16,-53 0 31,1 0-16</inkml:trace>
  <inkml:trace contextRef="#ctx0" brushRef="#br1" timeOffset="134360.433">30833 10125 0,'0'0'16,"-18"17"-1,-17 1 1,0 0-16,-36 17 15,36 0-15,-36 0 16,36-17-16,-18 35 16,35-35-16,18-1 15,18 19 1,53 17 0,-1-1-1,36 1-15,-71-35 0,36 35 16,-36-35-16,-17-1 15</inkml:trace>
  <inkml:trace contextRef="#ctx0" brushRef="#br0" timeOffset="156107.986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">32491 9525 0,'-18'0'47,"18"-18"-16,-17 18-15,34 0 31,1 0-32,-1 0 1,1 0-16,0 0 16,-1 0-1,1 0 1</inkml:trace>
  <inkml:trace contextRef="#ctx0" brushRef="#br0" timeOffset="158861.67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">26511 8996 0,'0'17'16,"18"-17"15,-18 18 0,0 0-15,-18-1-16,18 19 16,0-19-16,0 1 15,0 0-15,18-1 16,-18 1 0,0 0-16,18-18 31,-18 17-31,0 1 15,17-1 1,1-17-16,-1 18 16,1-18-16,0 0 15,-1 0 48</inkml:trace>
  <inkml:trace contextRef="#ctx0" brushRef="#br0" timeOffset="163604.978">26494 8978 0,'0'0'0,"0"-17"16,17 17 0,1-18-16,35 18 15,-36-18 1,1 18-1</inkml:trace>
  <inkml:trace contextRef="#ctx0" brushRef="#br0" timeOffset="163894.793">26723 8961 0,'18'17'16,"-18"1"-1,0-1-15,0 36 16,0-17-16,0-1 0,0 0 16,0 1-16,0 16 15,0-34-15,0 0 16,17-18-16,18 17 15,-17-17-15,0 0 16,-1 0-16,1-17 16</inkml:trace>
  <inkml:trace contextRef="#ctx0" brushRef="#br0" timeOffset="164081.999">26917 9155 0,'18'0'15,"17"0"1,-17 0-16,-1 0 16,-17-18-16,18 18 15</inkml:trace>
  <inkml:trace contextRef="#ctx0" brushRef="#br0" timeOffset="164276.559">27129 9013 0,'0'18'15,"0"0"-15,0-1 16,0 19-16,0-19 0,0 19 15,0-1-15,17 0 16,-17-17-16,0-1 16,0 1-16</inkml:trace>
  <inkml:trace contextRef="#ctx0" brushRef="#br0" timeOffset="164599.774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">18680 8961 0,'0'-18'0,"35"18"16,0-18-1,-17 18-15,-1 0 16,19 0-16,-19 0 16,-17 18-1,-17-18 1</inkml:trace>
  <inkml:trace contextRef="#ctx0" brushRef="#br0" timeOffset="170562.153">18715 8925 0,'0'0'0,"0"36"15,0-19-15,-18 18 0,18 18 16,0-17-16,0-1 15,0 0-15,0 1 16,36-1-16,-36-18 16,35 1-16,-18-18 15,19 0 1,-19 0-16</inkml:trace>
  <inkml:trace contextRef="#ctx0" brushRef="#br0" timeOffset="171902.702">18944 8961 0,'18'0'47,"17"0"-31,-17 0-16,-1 17 15,1 1-15,0-1 16,-18 1-16,-18 0 16,18-1-16,-18 19 15,1-19-15,-1 1 16,18 0-16,18-18 15,-1 0 1,1 0 0,0 0-16,-18-18 0,17 18 0,1-18 15</inkml:trace>
  <inkml:trace contextRef="#ctx0" brushRef="#br0" timeOffset="172218.997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">13212 8978 0,'0'-17'16,"17"17"-16,-17-18 15,18 18-15,-1-18 16,1 18-16,0 0 16,-1 0-16,1 0 15</inkml:trace>
  <inkml:trace contextRef="#ctx0" brushRef="#br0" timeOffset="174099.896">13264 8961 0,'18'52'0,"0"-34"15,-18 17-15,17 18 16,-17-17-16,0-19 16,0 1-16,18 0 0,0-1 15,-18 1-15,17-18 16,1 0-16</inkml:trace>
  <inkml:trace contextRef="#ctx0" brushRef="#br0" timeOffset="174293.036">13476 9066 0,'0'0'15,"0"36"-15,0-1 0,0-17 16,0-1 0,18 1-16,-18 0 15,17-18 1</inkml:trace>
  <inkml:trace contextRef="#ctx0" brushRef="#br0" timeOffset="174599.675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">6350 9472 0,'18'0'15,"-1"0"-15,1 0 16,0-18-16,-1 1 15,18-1 1,-17 18-16,-18-17 0,18 17 16,-18 17-16</inkml:trace>
  <inkml:trace contextRef="#ctx0" brushRef="#br0" timeOffset="179926.634">6473 9525 0,'0'0'0,"18"18"0,0-1 15,-1 19-15,1-19 16,-18 18-16,18 1 0,-1-1 16,19 0-16,-36-17 15,35-18 1,-35 18-16,18-18 16</inkml:trace>
  <inkml:trace contextRef="#ctx0" brushRef="#br0" timeOffset="180188.186">6668 9684 0,'17'17'16,"-34"-34"-16,34 52 0,18-35 15,-17 0 1,17-18-16,-17 18 15,0-35-15,-1 17 16,-17 1-16,0-1 0,-17-17 16,17 17-16,-18 1 15,-17-1 1,17 18-16,0 0 16,18-18-16</inkml:trace>
  <inkml:trace contextRef="#ctx0" brushRef="#br0" timeOffset="180487.73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">6668 9560 0,'0'0'16,"-18"0"-1,0 0 1,1 0-16,-1 36 16,0-36-16,18 35 15,-17-18-15,17 1 16</inkml:trace>
  <inkml:trace contextRef="#ctx0" brushRef="#br0" timeOffset="183577.52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">28857 12153 0,'0'18'16,"0"17"-1,0-17-15,18 70 16,0-17-16,-1 87 15,-17-70-15,0 89 16,18-71-16,-18 52 16,0-87-16,0 35 15,0-71-15,-18 18 16,18-35-16,0-1 16</inkml:trace>
  <inkml:trace contextRef="#ctx0" brushRef="#br0" timeOffset="213566.692">28610 13018 0,'0'0'0,"18"52"0,17 72 15,-17-54-15,17 19 16,0-36-16,36 17 15,-18-52-15,35-18 16,-35-18-16,35-52 16,-53 17-16,18-36 15,-17 54-15,-19-18 16,-17 36-16,-17 17 16</inkml:trace>
  <inkml:trace contextRef="#ctx0" brushRef="#br0" timeOffset="-214349.92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-213937.931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-213733.083">29210 13864 0,'18'18'16,"-1"-1"-16,1-17 0,35 18 15,-36-18-15,19 0 16,-36-18 0</inkml:trace>
  <inkml:trace contextRef="#ctx0" brushRef="#br0" timeOffset="-213571.836">29298 13917 0,'0'0'16,"18"71"-16,-1-36 15,-17-17-15,18 52 16,-18-35-16,18 1 16,-18-19-16,17 1 15,1-18-15,0 0 16,-1-18-16</inkml:trace>
  <inkml:trace contextRef="#ctx0" brushRef="#br0" timeOffset="-213349.905">29528 13970 0,'-18'18'16,"36"-36"-16,-36 53 0,18 1 16,0-1-16,18-18 15,-1 36-15,1-35 16,17-18-16,-17 18 15,17-18-15,-17 0 16,-1 0-16,1-18 16,-18 0-16</inkml:trace>
  <inkml:trace contextRef="#ctx0" brushRef="#br0" timeOffset="-212915.092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-212218.581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-211902.993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-211703.472">29245 14887 0,'36'0'16,"-19"0"-16,18-17 0,1 17 16,-19 0-16,19-18 0,-1 18 15,-17 0-15</inkml:trace>
  <inkml:trace contextRef="#ctx0" brushRef="#br0" timeOffset="-211531.093">29369 14940 0,'0'71'16,"0"-36"-1,0-17-15,0 17 0,17 18 16,-17-36-16,18 19 16,0-19-16,-1 1 15,1-18-15,0-18 16</inkml:trace>
  <inkml:trace contextRef="#ctx0" brushRef="#br0" timeOffset="-211307.888">29598 15011 0,'0'35'0,"0"-17"0,0 17 16,0-17-1,0-1-15,18 18 16,-18-17-16,17 0 0,-17-1 16,18-17-16,0 0 0,-1 0 15,1 0-15,0 0 16,-1-35-16,-17 17 16,18 1-16</inkml:trace>
  <inkml:trace contextRef="#ctx0" brushRef="#br0" timeOffset="-210907.487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-209745.71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-209507.764">28522 4374 0,'18'0'16,"-1"0"-16,1 18 15,0-18 1,-1 0-16,1 0 15,-18-18-15</inkml:trace>
  <inkml:trace contextRef="#ctx0" brushRef="#br0" timeOffset="-209372.792">28557 4480 0,'18'53'16,"-36"-106"-16,36 124 0,0-36 0,-1 0 15,19-17 1,-36 0-16,17-18 0,1 17 15,-1-17-15,-17-17 16</inkml:trace>
  <inkml:trace contextRef="#ctx0" brushRef="#br0" timeOffset="-209151.022">28769 4480 0,'0'0'0,"-18"36"16,18-19-16,0 1 0,18 17 15,-18-17 1,18-1-16,17 1 16,-17-18-16,-1 0 15,1 0-15,0-18 16</inkml:trace>
  <inkml:trace contextRef="#ctx0" brushRef="#br0" timeOffset="-208851.067">28928 4427 0,'0'-17'16,"17"17"-1,1 0 1,0 0-16,17 17 16,-17 1-16,-1 17 15,-17-17 1,0 17-16,0 18 16,18-35-16,-18 17 15,0-17-15,-18-18 47,1-18-47,-1 18 16,0-18-16,1 18 15</inkml:trace>
  <inkml:trace contextRef="#ctx0" brushRef="#br0" timeOffset="-208361.363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-208011.191">28487 5345 0,'0'17'31,"0"19"-15,17-1-16,-17-18 0,18 19 15,-18-19-15,18 19 16,-1-36-16,1 17 16,0-17-1,-1 0-15,1 0 16,0 0-16,-1-17 15</inkml:trace>
  <inkml:trace contextRef="#ctx0" brushRef="#br0" timeOffset="-207699.181">28487 5274 0,'0'0'0,"17"0"15,1 0 1,17 0-16,1-18 16,-19 18-16,1 0 15,0-17 1</inkml:trace>
  <inkml:trace contextRef="#ctx0" brushRef="#br0" timeOffset="-207432.124">28734 5292 0,'0'17'16,"0"1"-16,0 0 0,0-1 15,17 36-15,-17-35 16,18 17 0,0-17-16,-1-18 0,1 0 15,0 0 1,-1 0-16,-17-18 16</inkml:trace>
  <inkml:trace contextRef="#ctx0" brushRef="#br0" timeOffset="-207082.847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-206348.678">21043 11818 0,'0'-18'15,"18"36"1,-1 70-16,-17-35 16,18 35-16,0 106 15,-18-70-15,17 123 16,1-141-16,-18-36 15,35 36-15,-17-71 16,0 1-16,-18-54 16</inkml:trace>
  <inkml:trace contextRef="#ctx0" brushRef="#br0" timeOffset="-206130.952">21008 12806 0,'53'88'16,"-106"-176"-16,141 211 16,-53-87-16,1-19 0,52-17 15,-35 0-15,35-17 16,-53-1-16,1-17 16,-1-1-16,0 1 0,0-18 15,-17 36-15,-18-1 16,-18 18-1,1 35 1</inkml:trace>
  <inkml:trace contextRef="#ctx0" brushRef="#br0" timeOffset="-204652.608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-204027.918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-203856.071">21343 13317 0,'0'0'0,"18"0"15,-1 0 1,1 0 0</inkml:trace>
  <inkml:trace contextRef="#ctx0" brushRef="#br0" timeOffset="-203728.396">21343 13317 0,'35'106'15,"-70"-212"-15,70 247 0,-35-105 16,36 34-1,-19-52-15,1 0 0,52 17 16,-34-35 0</inkml:trace>
  <inkml:trace contextRef="#ctx0" brushRef="#br0" timeOffset="-203389.654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-203118.279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-202377.53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-202055.233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-201876.408">21220 14376 0,'17'-18'0,"36"0"15,-18 1-15,-17-1 16,17 18-16,1-17 15,-1 17-15,-35-18 16</inkml:trace>
  <inkml:trace contextRef="#ctx0" brushRef="#br0" timeOffset="-201743.77">21325 14376 0,'0'53'15,"0"-106"-15,0 141 0,18-53 16,0-17-16,-1 17 0,19 0 15,-19-17-15,1-18 16,0 0-16</inkml:trace>
  <inkml:trace contextRef="#ctx0" brushRef="#br0" timeOffset="-201436.27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-201148.567">21837 14199 0,'35'0'16,"-17"0"0,17 18-16,-17 0 15,-1-1-15,-17 19 16,18-1-16,-18 0 15,0 0-15,0 18 16,0-35-16,0 35 16,0-36-16,-18 1 15,18 0-15,-35-18 16,18 0 0,-1 0-16,0-18 15,1 0-15,-19 1 16,1-1-1</inkml:trace>
  <inkml:trace contextRef="#ctx0" brushRef="#br0" timeOffset="-200571.085">15487 12047 0,'0'-17'16,"0"34"-16,0 54 15,18-36-15,-1 36 16,1 88-16,0-71 15,-18 0-15,17 88 16,-17-88-16,18 36 16,-1-36-16,-17-53 15,0-17-15</inkml:trace>
  <inkml:trace contextRef="#ctx0" brushRef="#br0" timeOffset="-200353.274">15416 13018 0,'0'0'15,"53"105"-15,-17-52 0,52-17 16,-35-36-16,53-18 16,-54 0-16,37-52 15,-72 34 1,36-52-16,-35 53 15,-18 0-15,0 17 0,-18 0 16,18 1-16,-17 17 0,-36 17 16</inkml:trace>
  <inkml:trace contextRef="#ctx0" brushRef="#br0" timeOffset="-199506.15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-198996.36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-198718.063">15699 13476 0,'-18'0'16,"36"0"-16,-1-18 16,1 18-16,17 0 15,-17 0-15,-1 0 16,1 18-16,-18 0 16,0-1-16,-18-17 0,1 53 15,17-35-15,-18 0 16,18 70-1,18-53 1,35 0-16,0-35 16,-36 0-16,1-17 15</inkml:trace>
  <inkml:trace contextRef="#ctx0" brushRef="#br0" timeOffset="-198478.224">15963 13458 0,'0'0'0,"18"0"16,-1 0-16,1 18 15,0 17-15,-1-17 16,-17 17-16,0-17 16,-17 17-1,17-17-15,-18 0 0,18-1 16,18-17-1,17 0 1,0-17-16,-17-1 16,0 18-16</inkml:trace>
  <inkml:trace contextRef="#ctx0" brushRef="#br0" timeOffset="-198206.633">16157 13423 0,'0'0'0,"18"0"16,0 0-16,-1 0 0,18 0 16,-17 18-1,0-1-15,-1 1 0,1 17 16,-18 1-16,18-19 16,-18 1-16,0 0 0,17 35 15,-17-36 1,0 1-16,0-1 15,-17-17-15,-1 0 16,-17 0 0,17 0-16,-17-17 15,17 17 1</inkml:trace>
  <inkml:trace contextRef="#ctx0" brushRef="#br0" timeOffset="-197546.08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-197211.494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-196966.615">15787 14446 0,'35'-17'16,"0"-1"-16,18 0 15,-35 1-15,17 17 16,-17 0 0,-36 0-1</inkml:trace>
  <inkml:trace contextRef="#ctx0" brushRef="#br0" timeOffset="-196794.154">15822 14534 0,'0'71'16,"0"-142"-16,18 177 0,-18-70 15,35-1-15,-17-18 16,-1-17-16,19 0 16,-19 0-16,1-17 15</inkml:trace>
  <inkml:trace contextRef="#ctx0" brushRef="#br0" timeOffset="-196532.948">16051 14429 0,'18'0'16,"0"0"-1,17 35-15,-35-17 16,18-1-16,-1 18 16,-17-17-1,0 0-15,0-1 16,18-17 15,0 0-15</inkml:trace>
  <inkml:trace contextRef="#ctx0" brushRef="#br0" timeOffset="-196209.4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-190315.597">9543 11906 0,'0'36'15,"17"69"-15,1-34 16,0 17-16,17 106 15,-18-88-15,1 17 16,-18-17-16,18 18 0,17 70 16,-17-124-16,-18 19 15,0-54 1,-18-18-16,0-34 0</inkml:trace>
  <inkml:trace contextRef="#ctx0" brushRef="#br0" timeOffset="-190076.182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-188963.19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-188595.724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-188374.182">10001 13653 0,'18'0'15,"0"-18"-15,-1 18 16,1 0-16,-1 0 15</inkml:trace>
  <inkml:trace contextRef="#ctx0" brushRef="#br0" timeOffset="-188241.236">10001 13758 0,'18'71'16,"-36"-142"-16,36 177 0,17-71 15,0-17-15,-17 0 16,17-1-1,-17-17-15,35 0 16,-53-17-16,18-1 16</inkml:trace>
  <inkml:trace contextRef="#ctx0" brushRef="#br0" timeOffset="-188052.9">10266 13705 0,'0'53'16,"0"-106"-16,0 124 0,17-53 0,1 35 15,0-36-15,-1 1 16,-17-1 0,18-17-16,0 0 0</inkml:trace>
  <inkml:trace contextRef="#ctx0" brushRef="#br0" timeOffset="-187772.085">10425 13529 0,'0'0'0,"17"0"0,1 0 15,0 18-15,34 17 16,-34-17-16,17 35 15,-17-36-15,17 54 16,-17-54-16,0 36 16,-1-35-1,-17 17-15,0-17 16,-17-1-16,-1-17 16,-17 0-1,17 0-15,-17 0 16,17 0-16</inkml:trace>
  <inkml:trace contextRef="#ctx0" brushRef="#br0" timeOffset="-187274.03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-186828.882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-186632.796">9948 14764 0,'71'-18'0,"-142"36"0,177-36 15,-71 0-15,1 1 0,-19 17 16,19-18-16,-36 1 15</inkml:trace>
  <inkml:trace contextRef="#ctx0" brushRef="#br0" timeOffset="-186494.96">10072 14817 0,'35'88'15,"-70"-176"-15,88 211 0,-18-70 16,-17-35-16,17 17 15,-17-35-15,-1 0 16,1-18-16</inkml:trace>
  <inkml:trace contextRef="#ctx0" brushRef="#br0" timeOffset="-186322.239">10354 14852 0,'0'0'16,"18"71"-16,-18-54 0,0 18 16,17-17-16,-17 0 0,18-1 15,0-17-15,-1-17 16</inkml:trace>
  <inkml:trace contextRef="#ctx0" brushRef="#br0" timeOffset="-186042.988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-181852.093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-181406.855">9049 8943 0,'17'0'47,"1"-18"-31,0 18-16,35 0 16,-36 0-16,19 0 15,-36-17 1</inkml:trace>
  <inkml:trace contextRef="#ctx0" brushRef="#br0" timeOffset="-181255.756">9066 8978 0,'18'53'16,"-36"-106"-16,54 124 16,-36-36-16,17-17 0,1-1 15,0 1-15,-1 0 16,1-1-16,17 1 15</inkml:trace>
  <inkml:trace contextRef="#ctx0" brushRef="#br0" timeOffset="-181072.007">9260 8996 0,'0'35'16,"0"0"-16,0-17 16,18 17-16,0-17 15,17-18-15,-17 0 16</inkml:trace>
  <inkml:trace contextRef="#ctx0" brushRef="#br0" timeOffset="-180822.589">9366 8961 0,'18'-18'16,"0"18"-1,-1 0 1,1 0-16,-1 18 16,1-1-16,0 18 15,-1 18-15,-17-35 16,0 0-16,18-1 15,-18 1 1,-18 0-16,1-18 16,-1-18-1</inkml:trace>
  <inkml:trace contextRef="#ctx0" brushRef="#br0" timeOffset="-180633.394">9613 9472 0,'0'0'0,"-17"53"16,-1-35-16,0-1 0,18 1 15</inkml:trace>
  <inkml:trace contextRef="#ctx0" brushRef="#br0" timeOffset="-180270.683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-180036.79">10089 8961 0,'36'0'0,"-72"0"0,89 0 15,-17 0-15,-19 0 16,19 0-16,-54 0 31,0 0-15</inkml:trace>
  <inkml:trace contextRef="#ctx0" brushRef="#br0" timeOffset="-179904.077">10089 8961 0,'71'0'16,"-142"0"-16,124 17 0,-53 1 0,0 17 16,0 18-1,18 0-15,0-35 16,17 17-16,-35-17 16,18-18-16,-1 0 15,1-18 1</inkml:trace>
  <inkml:trace contextRef="#ctx0" brushRef="#br0" timeOffset="-179760.978">10301 9066 0,'0'0'15,"18"53"-15,-18-35 0,17 0 0,1-1 31</inkml:trace>
  <inkml:trace contextRef="#ctx0" brushRef="#br0" timeOffset="-179453.698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-177907.399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-177707.356">15275 9137 0,'0'0'0,"0"-18"0,18 1 15,17 17 1,-17 0-16,17 0 16,-17 0-16,-1 0 15,-17 17 1</inkml:trace>
  <inkml:trace contextRef="#ctx0" brushRef="#br0" timeOffset="-177591.565">15363 9155 0,'0'17'0,"18"-52"15,-36 53-15,1 17 0,17-17 16,-18-1-16,18 1 0,0-1 0,0 1 15,35 17-15,-17-17 16,17-18-16,1 0 16,-19 0-16,-17-18 15,18 18-15</inkml:trace>
  <inkml:trace contextRef="#ctx0" brushRef="#br0" timeOffset="-177364.173">15522 9137 0,'18'18'16,"-18"-1"-16,18 19 15,-18-19-15,0 1 16,0-1-16,0 1 0,-36 0 16,19-1-16,-1 1 15,0-18 1,18 18-16,18-18 15,17 0-15,18-18 16,-18 0-16,1 18 0</inkml:trace>
  <inkml:trace contextRef="#ctx0" brushRef="#br0" timeOffset="-177067.772">15681 9119 0,'0'-17'16,"0"34"-16,0-52 0,18 35 0,-1 0 16,19 0-16,-19 0 15,1 18 1,-1-1-16,-17 1 16,18 0-16,-18 17 15,0 0-15,0-17 16,0 17-16,0-17 15,-18-18 17,1 0-17,-1 0 1,1 0-16</inkml:trace>
  <inkml:trace contextRef="#ctx0" brushRef="#br0" timeOffset="-176879.515">15946 9684 0,'-36'35'0,"72"-70"0,-89 88 15,17-36-15,19-17 16</inkml:trace>
  <inkml:trace contextRef="#ctx0" brushRef="#br0" timeOffset="-176462.63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-176294.961">16404 8978 0,'18'0'15,"-36"0"-15,36-17 0</inkml:trace>
  <inkml:trace contextRef="#ctx0" brushRef="#br0" timeOffset="-176150.108">16404 9119 0,'18'36'16,"-36"-72"-16,36 89 0,-1-35 15,1-18-15,0 18 16,-1-18-16</inkml:trace>
  <inkml:trace contextRef="#ctx0" brushRef="#br0" timeOffset="-175990.813">16563 9137 0,'18'18'15,"-36"-36"-15,53 36 16,-17-18-16</inkml:trace>
  <inkml:trace contextRef="#ctx0" brushRef="#br0" timeOffset="-175672.828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-173536.594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-173170.292">28522 9402 0,'0'0'0,"18"-18"0,-1 18 16,-17 18-1,0 34-15,0-34 16,18 53 0,-18-54-16,18 19 15,-18-19-15,35 1 16,-17-18-16,-1 0 16,1-18-16,-1 18 15</inkml:trace>
  <inkml:trace contextRef="#ctx0" brushRef="#br0" timeOffset="-172496.127">28522 9402 0,'0'-18'16,"18"0"15,-1 18-15,36 0-16,-35-17 15,17 17-15,-17 0 16,-1 0-16</inkml:trace>
  <inkml:trace contextRef="#ctx0" brushRef="#br0" timeOffset="-172202.021">28769 9402 0,'-18'0'16,"18"17"-1,-17 18-15,17-17 0,0 35 16,0-35-1,0-1-15,17-17 0,-17 18 16,18 0-16,17-18 16,-17 0-16,17 0 15,-17 0-15</inkml:trace>
  <inkml:trace contextRef="#ctx0" brushRef="#br0" timeOffset="-171901.345">28981 9560 0,'-18'0'16,"18"18"-1,18-18-15,-1 0 16</inkml:trace>
  <inkml:trace contextRef="#ctx0" brushRef="#br0" timeOffset="-171540.095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-171357.411">29139 9843 0,'-17'17'0,"-1"1"16,1-1-16,17 1 15,-18 0-15,0-1 16,18 1-16,0 0 0,-17-18 16</inkml:trace>
  <inkml:trace contextRef="#ctx0" brushRef="#br0" timeOffset="-171006.203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-170617.94">29598 9402 0,'18'0'15,"-1"-18"-15,19 18 16,-19 0-16,19 0 0,-1-18 15,-18 18 1</inkml:trace>
  <inkml:trace contextRef="#ctx0" brushRef="#br0" timeOffset="-170438.869">29669 9402 0,'0'0'0,"0"52"16,0-34-16,0 17 15,0 18-15,0-35 16,0 0-16,17-1 16,-17 1-16,0-1 0,0 1 15,18-18-15,-18 18 0,18-18 16,-1-18-16</inkml:trace>
  <inkml:trace contextRef="#ctx0" brushRef="#br0" timeOffset="-170204.587">29810 9490 0,'0'17'16,"0"1"-16,0 35 16,0-35-1,17-1-15,-17 36 0,0-35 16,18-18-1,-18 17-15,18-17 0,-1 0 16,1 0-16,17-17 0,-17 17 16,-1-18-1,-17 0-15,0 1 0</inkml:trace>
  <inkml:trace contextRef="#ctx0" brushRef="#br0" timeOffset="-169672.236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-168015.211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-167725.573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-167591.59">28769 11218 0,'0'-17'0,"0"34"15,0-52-15,18 17 16,-1 18-16,19-17 15,-19 17-15,1 0 16,17 0-16,-17-18 16,-1 18-16,1 0 15</inkml:trace>
  <inkml:trace contextRef="#ctx0" brushRef="#br0" timeOffset="-167240.73">29034 10548 0,'17'-18'16,"19"1"-16,-19 17 15,18 0-15,1-18 0,-1 18 16,18-17-1,-35-1-15,-1 18 0,-34 0 16</inkml:trace>
  <inkml:trace contextRef="#ctx0" brushRef="#br0" timeOffset="-167052.86">29139 10601 0,'0'0'16,"18"53"-16,-18-18 0,18 18 15,-18-35-15,17 17 16,1-17-16,0-1 16,17-17-1,-17 0-15,-1 0 0,1 0 16,-1 0-16,1-17 16,-18-1-16</inkml:trace>
  <inkml:trace contextRef="#ctx0" brushRef="#br0" timeOffset="-165539.363">29528 10566 0,'-18'0'16,"0"0"-16,1 35 15,17-17 1,0-1-16,0 1 0,0 0 0,0-1 16,17 1-1,1-18-15,0 0 16,-1 0-16,1 0 16,-1 0-16,1 0 15</inkml:trace>
  <inkml:trace contextRef="#ctx0" brushRef="#br0" timeOffset="-165184.964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-148321.68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-148033.59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-147921.585">15505 10901 0,'-18'-18'16,"36"36"-16,-36-53 0,53 17 15,-17 0-15,35 1 16,-18-1-16,-17 0 16,35 1-16,-18 17 15</inkml:trace>
  <inkml:trace contextRef="#ctx0" brushRef="#br0" timeOffset="-147688.864">15716 10266 0,'0'0'16,"18"0"-16,0-18 16,-1 18-16,18-17 15,1-1-15,-19 18 0,36-18 16,-35 1-16</inkml:trace>
  <inkml:trace contextRef="#ctx0" brushRef="#br0" timeOffset="-147510.973">15769 10248 0,'0'35'16,"0"-70"-16,0 106 0,18-54 15,-18 36-15,17-17 16,1-1-16,0-17 16,-1-18-16,1 17 15,0-17-15,-1 0 0,19 0 16,-36-17-16,17-1 15</inkml:trace>
  <inkml:trace contextRef="#ctx0" brushRef="#br0" timeOffset="-147354.885">15963 10354 0,'0'0'16,"0"35"-16,0-17 0,0 0 0,18 17 15,-18-17 1,17-18-16,1 0 16,0 0-16</inkml:trace>
  <inkml:trace contextRef="#ctx0" brushRef="#br0" timeOffset="-147032.229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-132680.009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-131353.696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-130983.142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-130844.188">9507 10689 0,'0'0'15,"53"0"-15,-17 0 0,34-17 16,-35 17-16,1-18 16,17 18-1,-53-18-15</inkml:trace>
  <inkml:trace contextRef="#ctx0" brushRef="#br0" timeOffset="-130405.559">9843 10125 0,'17'0'16,"1"0"-16,17-18 15,0 18 1,1-18-16,-1 18 16,-17-17-16,-1 17 15,-17-18 1</inkml:trace>
  <inkml:trace contextRef="#ctx0" brushRef="#br0" timeOffset="-130215.065">9895 10195 0,'18'53'15,"-36"-106"-15,36 124 0,0-36 16,-1 0-16,1-35 0,17 36 15,-17-36-15,17 17 16,-17-17-16,-1 18 16,1-18-1,-18-18-15</inkml:trace>
  <inkml:trace contextRef="#ctx0" brushRef="#br0" timeOffset="-130014.135">10142 10142 0,'18'36'16,"-36"-72"-16,36 89 0,-18-35 0,0 0 16,0-1-16,18 1 15,-18-1-15,17 1 16,1-18-16</inkml:trace>
  <inkml:trace contextRef="#ctx0" brushRef="#br0" timeOffset="-129677.43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-114911.989">3369 6403 0,'18'0'31,"17"0"-31,88 0 15,-34 0-15,158-35 16,-106 17-16,176-17 16,-140 17-16,-19-17 0,19 17 15,123 1 1,-177-1-16,71 0 16,-141 18-16,18 0 15,-89 0-15</inkml:trace>
  <inkml:trace contextRef="#ctx0" brushRef="#br2" timeOffset="-114349.609">4022 7003 0,'-18'-18'15,"18"0"-15,18 36 47,17 17-31,-17-17-16,35 0 16,-18 17-16,18-18 0,53 36 15,-54-53 1,-16 18-16,17 0 0,17-1 15,-35-17-15,1 18 16,-19 0 0,-17-36-16</inkml:trace>
  <inkml:trace contextRef="#ctx0" brushRef="#br2" timeOffset="-114182.683">4463 6844 0,'-53'53'16,"106"-106"-16,-159 159 0,18-18 15,35-18-15,17-17 16,-69 89-16,69-90 16,-17 19-16</inkml:trace>
  <inkml:trace contextRef="#ctx0" brushRef="#br2" timeOffset="-113503.829">6085 5997 0,'0'0'0,"18"18"0,17 17 15,1-17-15,69-18 16,-16 0-16,69 0 16,-87-18-1,0 18-15,-1 0 0,1-17 16,-18 17-16,-1 0 0,19-18 15,-53 18-15</inkml:trace>
  <inkml:trace contextRef="#ctx0" brushRef="#br2" timeOffset="-113303.683">6844 5874 0,'0'0'0,"18"0"16,34 17-1,-16 19-15,52 17 16,-35-36-16,53 36 15,-71-35-15,0 17 16,-17 0-16,-36 1 16,-52 34-1,-54-17 1,54 0-16,-54 18 16,71-36-16,0 0 0</inkml:trace>
  <inkml:trace contextRef="#ctx0" brushRef="#br2" timeOffset="-112731.917">11836 5944 0,'0'0'0,"-36"0"16,19 0-16,-1 0 16,36 0-1,52 18 1,1-18-16,-1 18 16,19-18-16,16 0 0,19 0 0,-18 0 15,141 0-15,-124-18 16,89 0-16,-124 1 15,53-1 1,-106 18-16,-17 0 0,0-18 16</inkml:trace>
  <inkml:trace contextRef="#ctx0" brushRef="#br2" timeOffset="-112514.766">12929 5786 0,'53'17'16,"-106"-34"-16,159 52 15,-53-18-15,0 1 0,53 35 16,-36-35-16,19 35 16,-37-18-16,1 18 15,-53-18-15,-17 36 16,-19-54 0,-52 54-16,35-36 15,-35 18-15,35-35 16,-17-1-16,52-17 15</inkml:trace>
  <inkml:trace contextRef="#ctx0" brushRef="#br2" timeOffset="-111991.494">17304 6103 0,'0'0'0,"-18"0"0,36 0 31,35 0-31,0 0 16,35 0-16,0 0 0,159-35 16,-124 35-16,177-35 15,-159-1-15,106 1 16,-141 17-16,18 1 15,-89 17-15,-17-36 16</inkml:trace>
  <inkml:trace contextRef="#ctx0" brushRef="#br2" timeOffset="-111786.11">18574 5856 0,'0'0'16,"70"18"-16,19-1 15,-54 1-15,18 0 16,0-1-16,35 19 0,-71-1 16,1 18-16,-18-36 15,-18 19-15,-17-1 16,-53 36-16,35-54 16,0 18-16,0 18 15,18-35 1</inkml:trace>
  <inkml:trace contextRef="#ctx0" brushRef="#br2" timeOffset="-111319.13">22084 6068 0,'35'-18'15,"0"18"-15,1-17 16,70-1-16,-36 18 15,18-18-15,18 18 0,-18-17 16,89-1-16,-107 0 16,-17 18-16,0 0 15,-18 0-15,-17 0 0,-36 0 16</inkml:trace>
  <inkml:trace contextRef="#ctx0" brushRef="#br2" timeOffset="-111129.745">22825 5856 0,'-18'-18'15,"36"36"-15,-18-36 0,53 18 16,-18 0-16,18 18 16,53 35-16,-53-18 15,0-17-15,-1 17 0,-16 1 16,-1 16-16,-35-34 16,-35 35-1,-1-35-15,-87 35 16,70-36-16,-53 18 15,89 1-15,-19-36 16</inkml:trace>
  <inkml:trace contextRef="#ctx0" brushRef="#br2" timeOffset="-109477.796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-107843.33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-107486.6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-106407.17">31133 10830 0,'0'-17'15,"-18"17"32,-53 17-31,36-17-16,-35 18 15,17 0 1,-53-1-16,53 1 16,0-18-16,-35 17 15,70-17-15,1 0 16,34 0 0,18 0-16,-17 0 15,17 0-15,18-17 16</inkml:trace>
  <inkml:trace contextRef="#ctx0" brushRef="#br2" timeOffset="-106168.93">30815 10777 0,'-35'0'16,"70"0"-16,-88 0 0,18 0 0,-18 36 15,35-19-15,-35 19 16,18-19-1,35 1-15,-17 17 16,17-17-16,52 17 16,-34-17-16,70-1 15,-52 1-15,-1-18 16,-17 18-16,-1-18 0,1 17 16,-53-17-1,-1 0-15</inkml:trace>
  <inkml:trace contextRef="#ctx0" brushRef="#br2" timeOffset="-105468.245">27587 10918 0,'0'0'16,"-17"0"-16,-1 0 0,0 0 16,1 0 109,-1 0-125,0 0 15,-52 18-15,17-18 16,0 18-16,-18-1 0,-193 19 16,87-19-1,36 1 1,53-18-1,71 0 1,34 0 0,36 0-1,-18 0-15</inkml:trace>
  <inkml:trace contextRef="#ctx0" brushRef="#br2" timeOffset="-105184.173">26846 10830 0,'-17'0'15,"34"0"-15,-52 0 0,17 0 0,-17 18 16,18-18-16,-36 35 16,35-17-16,0 17 15,1 0-15,17 1 16,17-1-1,1-17-15,35-1 16,-18-17-16,36 0 16,-36 0-16,18 0 15,-35-17-15,-36-1 16,-53 18 0</inkml:trace>
  <inkml:trace contextRef="#ctx0" brushRef="#br2" timeOffset="-104622.707">23442 10513 0,'-18'0'62,"-34"17"-46,-1 1-16,-53 17 16,35-17-16,1-18 0,-54 35 15,71-17-15,0 0 16,36-18-16,-1 0 15,36 0-15,-1-18 16</inkml:trace>
  <inkml:trace contextRef="#ctx0" brushRef="#br2" timeOffset="-104416.594">23178 10513 0,'-53'0'0,"106"0"0,-142 0 15,-17 0-15,36 0 16,17 17-16,0 1 16,0 0-16,18-1 0,0 36 15,35-17-15,17-1 16,54 35-16,-18-52 16,0 17-16,17 1 0,1-19 15,-1 18-15</inkml:trace>
  <inkml:trace contextRef="#ctx0" brushRef="#br2" timeOffset="-103688.499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-103043.508">21625 11818 0,'18'0'15,"-18"18"-15,18 52 16,-18 1-16,17-18 15,-17 35-15,18 53 16,-18-70-16,17-1 0,-17 36 16,0-53-16,0 17 15,-17-34-15,17-19 16,-18-17 0,1 0-16,-19-35 15,1 17-15</inkml:trace>
  <inkml:trace contextRef="#ctx0" brushRef="#br2" timeOffset="-102886.827">21449 12506 0,'-18'0'16,"18"53"0,18-35-16,0 17 0,34 0 15,1-17-15,36-1 16,-37-17-16,19-17 16,-36-1-16,18-17 15,-53 0-15,0-18 16,-35 17-1,0 19-15</inkml:trace>
  <inkml:trace contextRef="#ctx0" brushRef="#br2" timeOffset="-102370.08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-102135.397">17780 10883 0,'-53'18'0,"106"-36"0,-229 71 16,123-53-16,-35 35 16,52-17-16,-34 17 15,52-17-15,0 17 16,18-17-16,71 35 16,-36-18-16,18-17 15,0 17-15,0-17 16,18 17-16,-36-17 15,-18-1-15</inkml:trace>
  <inkml:trace contextRef="#ctx0" brushRef="#br2" timeOffset="-101590.74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-101031.003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-100773.551">12347 10689 0,'0'0'15,"-17"-17"-15,-54 34 16,18-17-16,0 0 0,-53 18 15,-17 17 1,88-17-16,-18-1 16,17 1-16,1 17 15,35-17-15,18 17 0,35 53 16,0-52-16,70 34 16,-52-34-16,87 34 15,-87-35-15,35 36 16</inkml:trace>
  <inkml:trace contextRef="#ctx0" brushRef="#br2" timeOffset="-100084.827">10548 13229 0,'-123'0'15,"34"0"1</inkml:trace>
  <inkml:trace contextRef="#ctx0" brushRef="#br2" timeOffset="-99556.666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-98612.039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-97710.275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-96668.894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-79836.659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-78735.946">15328 16510 0,'35'0'15,"-17"-18"-15,35 18 16,-35 0-16,17-17 0,18 17 15,-18 0 1,-17 0-16</inkml:trace>
  <inkml:trace contextRef="#ctx0" brushRef="#br2" timeOffset="-78618.607">15416 16651 0,'53'18'0,"-106"-36"0,124 36 15,0-18-15,-36-18 16,0 18-16</inkml:trace>
  <inkml:trace contextRef="#ctx0" brushRef="#br2" timeOffset="-77239.243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-77072.184">17321 16457 0,'0'0'0,"18"18"16,0-18 0,17 0-16,-17-18 0,52 18 15,-52-18-15,35 1 16</inkml:trace>
  <inkml:trace contextRef="#ctx0" brushRef="#br2" timeOffset="-76456.53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-76026.273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-75409.969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-75208.789">20373 15946 0,'18'0'16,"17"-18"0,-18 18-16,1-18 15,0 18-15</inkml:trace>
  <inkml:trace contextRef="#ctx0" brushRef="#br2" timeOffset="-75026.237">20426 15963 0,'0'18'0,"0"-36"0,0 53 16,0 1-16,0-19 16,0 19-16,0-1 0,0-17 0,17 17 15,1 18 1,17-36-16,-35 1 16,36-18-16,-19 0 15,1 0-15,0 0 16,-18-18-16</inkml:trace>
  <inkml:trace contextRef="#ctx0" brushRef="#br2" timeOffset="-74154.17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-73862.818">21008 15840 0,'18'0'15,"-1"17"1,18 1-1,-17 0-15,35-18 16,-53 17-16,18-17 16,-1 36-16,-17-19 15,18 18-15,-18 1 16,0-1-16,0-17 16,0-1-16,18 1 15,-36-18 1,0 0-1,-35 0-15,18 0 16,0 0-16,-18 0 16</inkml:trace>
  <inkml:trace contextRef="#ctx0" brushRef="#br2" timeOffset="-73347.301">17004 15946 0,'18'-18'16,"-1"18"-16,36-18 15,-18 1-15,18-19 16,-17 36-16,-1-17 16,-35-1-1</inkml:trace>
  <inkml:trace contextRef="#ctx0" brushRef="#br2" timeOffset="-73167.562">17092 15946 0,'0'0'0,"0"35"0,0 18 16,0-18-16,18-17 16,-18-1-16,17 1 15,1 0-15,0-1 0,-1-17 16,1 18-16,0-36 16,-18 1-1</inkml:trace>
  <inkml:trace contextRef="#ctx0" brushRef="#br2" timeOffset="-72856.764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-72601.364">17551 15752 0,'0'0'15,"17"-18"-15,1 18 16,0 0-16,17 0 16,-17 18-16,17-1 15,-35 1-15,17 17 0,1 18 16,-18-35-16,18 35 16,-18-36-1,0 1-15,0-1 16,-18 1-1,0-18-15,1 0 16,-54-18 0,36 18-16,-18 0 0</inkml:trace>
  <inkml:trace contextRef="#ctx0" brushRef="#br2" timeOffset="-72116.816">14746 15963 0,'0'-17'0,"18"-1"32,17 18-32,-17 0 0,35-18 15,-36 18-15,36 0 16,-35 0-16,-1 0 15,-34 0 1</inkml:trace>
  <inkml:trace contextRef="#ctx0" brushRef="#br2" timeOffset="-71994.818">14852 16034 0,'0'53'15,"0"-106"-15,0 141 0,0-70 16,0-1-16,18 19 15,-18-19-15,17-17 0,1 18 16</inkml:trace>
  <inkml:trace contextRef="#ctx0" brushRef="#br2" timeOffset="-71662.228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-71404.996">15258 15893 0,'17'0'16,"19"0"-1,16 0 1,-16 0-16,-19 0 0,19 35 15,-19 0 1,-17 18 0,0 0-1,-17-35-15,-1 17 16,18-17-16,-18-18 0,18 17 16,-17-17-16,-1 0 15,-17 18 1,35 0-16</inkml:trace>
  <inkml:trace contextRef="#ctx0" brushRef="#br2" timeOffset="-70843.931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-70643.687">14834 17268 0,'36'-17'16,"-1"17"-16,0 0 15,0-18-15,1 18 0,-1-17 0,0 17 16,1 0-16</inkml:trace>
  <inkml:trace contextRef="#ctx0" brushRef="#br2" timeOffset="-70500.224">14993 17286 0,'71'-70'0,"-142"140"0,36-35 0,35 36 16,-18-18-16,18-18 16,18 18-16,-1 0 15,19 0-15,-1-35 16,18-1-1,-35 1-15,-1-18 0,18-18 16</inkml:trace>
  <inkml:trace contextRef="#ctx0" brushRef="#br2" timeOffset="-69998.432">15117 16598 0</inkml:trace>
  <inkml:trace contextRef="#ctx0" brushRef="#br2" timeOffset="-69676.299">15205 16739 0,'0'18'47</inkml:trace>
  <inkml:trace contextRef="#ctx0" brushRef="#br2" timeOffset="-69015.07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-68707.834">15346 17198 0,'0'0'0,"17"0"16,1 0 0,0 0-16,17 0 15,0 35 1,-35-17-16,18 35 16,0-18-16,-18 0 0,0 18 15,0-17-15,0-1 16,0-18-1,0 19-15,-18-19 16,18-34 0,-18-1-16,1 0 15,-1 18-15</inkml:trace>
  <inkml:trace contextRef="#ctx0" brushRef="#br2" timeOffset="-68517.249">15540 17762 0,'0'18'16,"18"-18"-16</inkml:trace>
  <inkml:trace contextRef="#ctx0" brushRef="#br2" timeOffset="-68403.304">15593 17992 0,'0'0'15,"0"17"-15,17-17 0,1 0 16</inkml:trace>
  <inkml:trace contextRef="#ctx0" brushRef="#br2" timeOffset="-68241.651">15840 17745 0,'0'0'16,"53"-18"-16,-36 0 0,19 18 15,34-17 1,-52 17-16,-1 17 16</inkml:trace>
  <inkml:trace contextRef="#ctx0" brushRef="#br2" timeOffset="-68122.559">15928 17921 0,'35'18'16,"0"-18"-16,1-18 0,-1 0 15,0 1-15,1-1 0,-1 1 16</inkml:trace>
  <inkml:trace contextRef="#ctx0" brushRef="#br2" timeOffset="-67473.106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-67305.385">17268 17321 0,'0'-17'15,"18"-1"-15,0 18 16,17-18-16,-17 1 16,17 17-16,0-18 0</inkml:trace>
  <inkml:trace contextRef="#ctx0" brushRef="#br2" timeOffset="-67184.221">17374 17427 0,'-17'18'0,"34"-36"0,-34 89 0,17-1 16,0-52-16,17 35 15,19-53-15,-19 0 16,36 0 0,-35 0-16</inkml:trace>
  <inkml:trace contextRef="#ctx0" brushRef="#br2" timeOffset="-66772.13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-66523.119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-66188.751">18203 17851 0,'0'0'16,"18"0"-16,0 0 0,17 0 15,0 0 1,36-18-16,-54 0 16</inkml:trace>
  <inkml:trace contextRef="#ctx0" brushRef="#br2" timeOffset="-65651.70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-65254.703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-64726.8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-64502.809">20638 17233 0,'52'-35'16,"-104"70"-16,140-88 0,-35 36 15,-36-1-15</inkml:trace>
  <inkml:trace contextRef="#ctx0" brushRef="#br2" timeOffset="-64320.826">20602 17321 0,'0'0'16,"18"71"-16,-18-36 15,18 18-15,-1-18 16,1 1-16,-1-1 0,19 0 16,-19-17-16,1-18 15,0 0-15,-1 0 0,1 0 16</inkml:trace>
  <inkml:trace contextRef="#ctx0" brushRef="#br2" timeOffset="-63964.052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-63676.037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23190.83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25175.077">11748 8149 0,'17'0'47,"54"-17"-32,-36 17-15,71-18 16,-36 0-16,1 18 0,-18-17 16,88 17-1,-88 0-15,0 0 0,17 0 16</inkml:trace>
  <inkml:trace contextRef="#ctx0" brushRef="#br0" timeOffset="35374.049">11060 8149 0,'0'-17'31,"17"17"-15,-17-18-16,18 18 31,17 0-31,18 18 16,-18-1-16,18-17 16,53 18-16,-35-18 15,70 0 1,-71 0-16,71-18 15,-88 18-15,53 0 16</inkml:trace>
  <inkml:trace contextRef="#ctx0" brushRef="#br0" timeOffset="37583.269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0269.59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5263.209">12718 7920 0,'0'18'31,"-18"-1"-15,18 1-16,-18-1 15,18 1-15,-17 17 16,17-17-16,-18 17 15,0-17 1,18 0-16,-17-18 0</inkml:trace>
  <inkml:trace contextRef="#ctx0" brushRef="#br0" timeOffset="45729.824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5979.998">13317 7303 0,'18'17'32,"17"-17"-32,-17 0 15,0 18 1</inkml:trace>
  <inkml:trace contextRef="#ctx0" brushRef="#br0" timeOffset="46091.104">13317 7303 0,'-17'105'16,"17"-52"-1,0-17-15,17-230 0,-34 405 0,17-176 16,0-17-16,17 0 16,1-1-16,0 1 0,17-18 15,-17 0-15,-1 0 16</inkml:trace>
  <inkml:trace contextRef="#ctx0" brushRef="#br0" timeOffset="46296.759">13494 7391 0,'0'17'16,"0"1"-1,0 0-15,17-1 16,1 1 0,-18 0-16,18-1 15</inkml:trace>
  <inkml:trace contextRef="#ctx0" brushRef="#br0" timeOffset="46847.855">13564 7320 0,'18'-17'16,"0"17"0,-1-18-1,1 18-15,0 0 16,-1 0 0,-17 18 15,0-1-16,0 1-15,0 17 16,18-17-16,-18-1 16,0 1-16,0 0 15,0-1 1,-18-17 0,1 0-1,-1 18 1,0-18-16</inkml:trace>
  <inkml:trace contextRef="#ctx0" brushRef="#br0" timeOffset="47053.793">13635 7955 0,'0'0'0,"-18"53"16,18-35-16,-17 17 16,-1-17-16,-17 35 15,17-36-15,0 18 16,18-17-16</inkml:trace>
  <inkml:trace contextRef="#ctx0" brushRef="#br0" timeOffset="47435.852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638.357">13988 7461 0,'0'0'0,"17"0"0,1-17 16,0 17-16,17-18 15</inkml:trace>
  <inkml:trace contextRef="#ctx0" brushRef="#br0" timeOffset="47787.178">13988 7461 0,'0'124'16,"0"-248"-16,0 265 15,0-105-15,17 34 16,-17-52-16,0-1 0,18 1 16,0-18-16,-1 0 15</inkml:trace>
  <inkml:trace contextRef="#ctx0" brushRef="#br0" timeOffset="47987.618">14129 7549 0,'0'0'0,"0"18"0,0 0 16,0-1-16,0 1 16,0 0-16,0 17 15,17-17-15,-17 17 16,0-18-16</inkml:trace>
  <inkml:trace contextRef="#ctx0" brushRef="#br0" timeOffset="48310.737">14217 7461 0,'18'-17'16,"-36"34"-16,53-34 16,-17 17-16,0 0 15,-1 0 1,-17 17 0,18 19-1,-18-1-15,17 35 16,-17-34-16,18 17 15,-18-1 1,0-34-16,0 0 0,-35-1 16,17-17-16,-17 0 15,17 0-15,-17-17 16,0 17-16</inkml:trace>
  <inkml:trace contextRef="#ctx0" brushRef="#br0" timeOffset="49077.646">17145 8114 0,'-18'53'16,"1"-36"-16,-19 36 15,19-35-15,-1 17 16,1-17 0,-1-18-16</inkml:trace>
  <inkml:trace contextRef="#ctx0" brushRef="#br0" timeOffset="50890.45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51091.083">17745 7391 0,'17'-18'16,"1"18"-16,0-18 15,-1 18-15,1 0 0</inkml:trace>
  <inkml:trace contextRef="#ctx0" brushRef="#br0" timeOffset="51235.755">17762 7514 0,'0'0'0,"0"53"0,18-18 16,0-17-16,-1 0 15,19-1-15,-19-17 16,1 0-16</inkml:trace>
  <inkml:trace contextRef="#ctx0" brushRef="#br0" timeOffset="51457.733">17974 7444 0,'18'0'0,"-36"0"0,53 17 15,-35 1-15,0 0 16,0 17-16,-17-18 16,17 1-1,0 0-15,0-1 0,17-17 16,-17 18-16,18-18 0,17 0 16,-17 0-16,17-18 15</inkml:trace>
  <inkml:trace contextRef="#ctx0" brushRef="#br0" timeOffset="51735.73">18098 7373 0,'17'-18'0,"18"18"16,-17 0-16,0 0 0,-1 0 15,1 0-15,0 18 16,-18 0-1,0 17 1,0-17-16,0-1 0,0 1 16,0 0-16,0 17 15,17-35-15,-17 17 16,0 1-16,-17-18 16,17 18-16,-18-18 15,0 0-15,1 0 16,-1 17-1</inkml:trace>
  <inkml:trace contextRef="#ctx0" brushRef="#br0" timeOffset="51964.846">18256 7938 0,'18'17'16,"-18"18"-1,-18 1 1,1-1-16,-19 36 16,19-54-16,-36 36 15,35-35-15,1-1 0</inkml:trace>
  <inkml:trace contextRef="#ctx0" brushRef="#br0" timeOffset="52425.708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52731.48">18680 7338 0,'17'-18'16,"1"18"0,0 0-16,-1 0 15,-17-17-15</inkml:trace>
  <inkml:trace contextRef="#ctx0" brushRef="#br0" timeOffset="52899.184">18680 7338 0,'0'0'0,"0"88"0,0-70 15,0 17-15,0-17 0,17 34 16,-17-34-16,18 0 15,-18-1-15,18-17 16,-1 0-16,1-17 16</inkml:trace>
  <inkml:trace contextRef="#ctx0" brushRef="#br0" timeOffset="53166.309">18838 7373 0,'0'0'16,"18"18"-1,0-18-15,-1 17 0,1-17 16,-18 18 0,0 0-16,-18-1 15,18 1-15,-17 0 16,17-1-16,-18 1 0,18-1 15,0 1-15,18-18 16,-1 0-16,1 0 16,0-18-16,-1 1 15,1-1-15</inkml:trace>
  <inkml:trace contextRef="#ctx0" brushRef="#br0" timeOffset="53492.41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58164.235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58347.428">16281 4974 0,'88'-53'0,"0"-17"16,0 17-16,-17-18 15,52-70-15,-70 71 16,-17-1-16,-36 18 0,0-17 16,-53-54-1,-18 71-15,0 0 0,-70-53 16,53 71-16,-71-18 16,71 36-16,-53-1 15,71 18-15,-54 35 16</inkml:trace>
  <inkml:trace contextRef="#ctx0" brushRef="#br0" timeOffset="59887.871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80459.157">6950 2999 0,'0'0'16,"-18"-53"-16,18 35 0,18 36 31,17 17-31,0 0 15,-17 18-15,52 53 16,-34-35-16,34 52 16,19 1-1,-54-72-15,18 1 0,-18-17 16,18 17-16,-18-36 16,-17 1-16</inkml:trace>
  <inkml:trace contextRef="#ctx0" brushRef="#br2" timeOffset="80731.423">7161 3563 0,'0'0'16,"53"71"-16,-35-36 15,53 35-15,-36-34 16,18 17-16,-18-36 15,18 19-15,-35-36 16,17 17-16,-18-34 16,19-19-1,-19 1-15,1-53 16,0-36-16,-18 54 16,-18-54-1,0 71-15,1 18 0,-1 35 16</inkml:trace>
  <inkml:trace contextRef="#ctx0" brushRef="#br2" timeOffset="81498.801">7691 7867 0,'0'18'31,"35"35"-15,0-1-16,18 72 16,-18-71-16,36 70 15,-36-70-15,18 18 16,-18-36-16,1-17 15,-19-18-15</inkml:trace>
  <inkml:trace contextRef="#ctx0" brushRef="#br2" timeOffset="81749.379">7832 8431 0,'35'71'0,"-70"-142"0,88 177 0,-36-88 16,19 17-1,-19-35-15,36 0 16,-18-17-16,1-54 16,-19 36-16,1-71 15,0 71-15,-18-54 16,-18 36-16,18 1 15,0-37-15,0 54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">2734 5927 0,'18'141'0,"-36"-282"0,53 370 15,-17-17 1,0-124-16,-1 106 0,19-124 16,-1 36-1,-18-53-15,19 0 16,-19-35-16,1-1 15</inkml:trace>
  <inkml:trace contextRef="#ctx0" brushRef="#br0" timeOffset="345.431">2522 6597 0,'36'18'15,"-72"-36"-15,89 36 0,18-1 16,-36 1-16,18-18 0,-18 0 15,54 0 1,-54 0-16</inkml:trace>
  <inkml:trace contextRef="#ctx0" brushRef="#br0" timeOffset="716.836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">7250 6174 0,'-18'0'0</inkml:trace>
  <inkml:trace contextRef="#ctx0" brushRef="#br0" timeOffset="5549.854">7355 6526 0</inkml:trace>
  <inkml:trace contextRef="#ctx0" brushRef="#br0" timeOffset="6305.616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">10389 6668 0,'0'17'15,"0"-34"-15,0 17 16,0-71 0,18 36-16,-18-18 15,0 17-15,35-16 16,-35 16-16,36 19 15,-19 17-15,1 0 16,-1 53 0,-17-18-16,18 18 15,-18-18-15,18 0 16,-18 1 0,0-19-16,17 1 0</inkml:trace>
  <inkml:trace contextRef="#ctx0" brushRef="#br0" timeOffset="7480.338">10724 6456 0,'0'35'15,"0"-70"-15,0 105 0,18-34 16,-18-19-16,18 1 15,-1 17 1,1-35 0</inkml:trace>
  <inkml:trace contextRef="#ctx0" brushRef="#br0" timeOffset="7640.904">10795 6350 0,'18'53'16,"-36"-106"-16,53 124 0</inkml:trace>
  <inkml:trace contextRef="#ctx0" brushRef="#br0" timeOffset="7985.614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">9066 7955 0,'36'-17'16,"-1"17"-16,53-36 15,-35 19 1,53-19-16,-53 36 16,17-17-16,-34 17 15,-36 17-15</inkml:trace>
  <inkml:trace contextRef="#ctx0" brushRef="#br0" timeOffset="17300.685">9102 8149 0,'0'0'16,"53"0"-16,0 0 0,35-17 15,-53 17-15,53-36 16,-53 19-16,18-1 16,-53 0-1</inkml:trace>
  <inkml:trace contextRef="#ctx0" brushRef="#br0" timeOffset="17512.372">9208 7867 0,'0'71'16,"17"-36"-1,1 53-15,-18-35 16,0-18-16,0 18 15,0-18-15,0 18 0,17 0 16,-17-35-16,0-1 16,18-17-16,-18-17 0,0-1 15,18-52-15</inkml:trace>
  <inkml:trace contextRef="#ctx0" brushRef="#br0" timeOffset="17683.125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">9701 7796 0,'0'-17'16,"0"34"-16,36-17 15,-19 0-15</inkml:trace>
  <inkml:trace contextRef="#ctx0" brushRef="#br0" timeOffset="18123.973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8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">10989 7973 0,'18'-18'16,"-1"1"-16,19 17 0,-19-18 16,1 18-16,17 0 0,18-18 15,-35 18-15,17-17 16,-17 17-16,-1-18 15,-34 0 1</inkml:trace>
  <inkml:trace contextRef="#ctx0" brushRef="#br0" timeOffset="19263.876">11130 7691 0,'18'88'15,"-36"-176"-15,36 246 0,-1-105 16,-17 0-16,0 0 0,18 53 16,0-71-16,-18-17 0,17 17 15,1-17-15,0-18 0,-1 0 16</inkml:trace>
  <inkml:trace contextRef="#ctx0" brushRef="#br0" timeOffset="19452.618">11395 8061 0,'0'35'15,"0"-70"-15,0 88 0,17-53 16,1 18-16,-18-36 31,0 0-15,0 1-16,0-19 0,0 1 15,0 0-15</inkml:trace>
  <inkml:trace contextRef="#ctx0" brushRef="#br0" timeOffset="19542.198">11412 7761 0,'0'0'15,"0"18"1,18-1 0,-18 1-16,35 17 15</inkml:trace>
  <inkml:trace contextRef="#ctx0" brushRef="#br0" timeOffset="19775.944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">9260 9631 0,'18'0'0,"17"0"0,18 0 15,0 0-15,71-18 16,-54 1-16,71-19 15,-88 36-15,18-17 16,-54-1-16</inkml:trace>
  <inkml:trace contextRef="#ctx0" brushRef="#br0" timeOffset="30754.438">9313 9737 0,'53'35'15,"-106"-70"-15,142 88 0,-19-53 16,-17 0-16,70-18 16,-70 0-16,18 1 15,-53 17-15</inkml:trace>
  <inkml:trace contextRef="#ctx0" brushRef="#br0" timeOffset="30938.278">9437 9490 0,'0'0'0,"0"35"0,-18 18 15,18 17-15,0-17 16,0 0-16,0 0 0,18 0 16,-1-18-16,1 1 0,-18-19 15,18-17-15,-1 18 0,-17-36 16</inkml:trace>
  <inkml:trace contextRef="#ctx0" brushRef="#br0" timeOffset="31115.214">9596 9402 0,'17'123'0,"-34"-246"0,52 317 16,-35-71-16,0-70 15,0 35 1,17-35-16,-17-18 0,18-17 16,-18 0-16,18-18 15</inkml:trace>
  <inkml:trace contextRef="#ctx0" brushRef="#br0" timeOffset="31971.751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">10513 9807 0,'17'53'15,"-34"-106"-15,52 124 0,-17-54 16,-18 1-16</inkml:trace>
  <inkml:trace contextRef="#ctx0" brushRef="#br0" timeOffset="32555.871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">13123 9137 0,'0'0'15,"18"53"-15,0 0 0,-1 53 16,-17-36-16,0 71 16,0-53-16,0 54 15,18-72 1,0-35-16,-1 1 16,1-1-16</inkml:trace>
  <inkml:trace contextRef="#ctx0" brushRef="#br0" timeOffset="34780.542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">14499 9790 0,'0'0'0,"-17"17"0,-19 19 15,19-19-15,17 1 16,35 17 0,-17-35-16,17 35 15,-18-35-15,19 18 16,-72-18 0,-34 0-1,17 0-15,-35 0 16,53 0-16,17 0 15</inkml:trace>
  <inkml:trace contextRef="#ctx0" brushRef="#br0" timeOffset="35758.822">15910 9278 0,'0'0'0,"18"53"0,-18-18 16,-18 53-16,18-35 16,-17 18-16,17 35 15,0-53-15,35 53 16,0-89-16,71 36 15,-35-35-15,52-18 16,-70 0-16,35 0 16,-70-18-16,-18 36 15,-18-18-15</inkml:trace>
  <inkml:trace contextRef="#ctx0" brushRef="#br0" timeOffset="37059.438">9560 10866 0,'18'0'15,"35"0"1,0 0 0,35 0-16,-35 0 15,35 0-15,-70 0 16</inkml:trace>
  <inkml:trace contextRef="#ctx0" brushRef="#br0" timeOffset="37203.896">9631 11060 0,'35'35'16,"0"-17"-1,18-18-15,-17 0 0,17 0 16,-1 0-16,1 0 0,18-36 15</inkml:trace>
  <inkml:trace contextRef="#ctx0" brushRef="#br0" timeOffset="37382.611">9666 10813 0,'0'123'0,"0"-246"0,0 317 15,-18-53-15,18-71 16,53 19 0,-35-54-16,35 0 15,-35-35-15,-1-18 16</inkml:trace>
  <inkml:trace contextRef="#ctx0" brushRef="#br0" timeOffset="37561.21">9790 10583 0,'17'141'15,"-17"-52"-15,36 87 16,-36-105-16,52 52 16,-34-70-16,17-18 15,1 36-15</inkml:trace>
  <inkml:trace contextRef="#ctx0" brushRef="#br0" timeOffset="38113.337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">10901 11042 0,'17'53'0,"-34"-106"0,34 124 16,-17-36-16,0-18 0,36 19 15,-36-19-15,17-17 16,1 0 0,-18-17-1</inkml:trace>
  <inkml:trace contextRef="#ctx0" brushRef="#br0" timeOffset="38333.521">10936 11042 0,'-35'-71'16,"70"142"-16,-88-159 0,53 70 0,-17 0 15,34 18 1,1 18-1,-1-18-15</inkml:trace>
  <inkml:trace contextRef="#ctx0" brushRef="#br0" timeOffset="38656.32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">14076 10989 0,'-18'0'16,"36"0"-16,-18 0 0,17 0 15,1 18 1</inkml:trace>
  <inkml:trace contextRef="#ctx0" brushRef="#br0" timeOffset="40541.802">14270 11042 0,'0'0'16,"53"0"-16,-36 0 0,54-18 15,-36 18-15,36-35 16,-36 17-16,-17-17 16,-18 17-1</inkml:trace>
  <inkml:trace contextRef="#ctx0" brushRef="#br0" timeOffset="40664.082">14429 10848 0,'17'70'0,"-17"-17"16,18-17-16,17 52 16,-17-35-16,-1-36 15</inkml:trace>
  <inkml:trace contextRef="#ctx0" brushRef="#br0" timeOffset="40886.941">14764 11095 0,'17'18'0,"-17"17"16,18 18-16,0-18 16,17 18-1,-17-35-15,-1 17 16,-17-18-16,-17-17 15,-36 0 1,17-17-16,19 17 16,-19 0-16,1-18 0,0 18 15,-18 0-15</inkml:trace>
  <inkml:trace contextRef="#ctx0" brushRef="#br0" timeOffset="41398.751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4">17198 10530 0,'53'-17'0,"-106"34"0,123-34 16,-17-1-16,-35 1 16,17 17-1,-35-18-15</inkml:trace>
  <inkml:trace contextRef="#ctx0" brushRef="#br0" timeOffset="41808.839">17216 10619 0,'0'0'0,"17"53"16,-17-36-16,0 18 16,18 18-16,-18-17 15,17-1-15,1-17 16,0-1-16,-1 1 16,1-18-16,0 0 15,17-18-15,-35 1 16</inkml:trace>
  <inkml:trace contextRef="#ctx0" brushRef="#br0" timeOffset="42015.039">17533 10636 0,'0'0'0,"18"18"0,-18 17 15,0-17-15,0 35 16,0-36-16,17 19 16,1-1-16,0-35 15</inkml:trace>
  <inkml:trace contextRef="#ctx0" brushRef="#br0" timeOffset="42404.079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">18221 11236 0,'-71'53'0,"142"-106"0,-177 124 15,36-36-15,52-18 16,0-17-16</inkml:trace>
  <inkml:trace contextRef="#ctx0" brushRef="#br0" timeOffset="43088.217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">19262 10407 0,'17'0'15,"36"-35"1,-35 35-16,35-18 16,-36 18-16,1 0 15,0 0-15</inkml:trace>
  <inkml:trace contextRef="#ctx0" brushRef="#br0" timeOffset="43433.601">19315 10495 0,'0'0'15,"0"53"-15,0 0 0,17 0 16,1-18-16,0 0 0,34 1 16,-34-19-16,17-17 15,-17 0 1</inkml:trace>
  <inkml:trace contextRef="#ctx0" brushRef="#br0" timeOffset="43750.323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">20443 11183 0,'0'0'16,"-35"35"-16,18-17 15,-54 0-15,53-1 16,-35 1-16,53 0 16,-17-18-16,17 17 15</inkml:trace>
  <inkml:trace contextRef="#ctx0" brushRef="#br0" timeOffset="44528.152">20814 11148 0,'18'0'31,"-1"0"-15</inkml:trace>
  <inkml:trace contextRef="#ctx0" brushRef="#br0" timeOffset="44668.612">21202 11095 0,'0'0'0,"18"0"0,-1-18 16,1 18 0,17 0-16,-17 0 15</inkml:trace>
  <inkml:trace contextRef="#ctx0" brushRef="#br0" timeOffset="44878.782">21819 11007 0,'0'0'16,"18"-36"-16,-18 19 0,0-19 15</inkml:trace>
  <inkml:trace contextRef="#ctx0" brushRef="#br0" timeOffset="51447.97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">10654 12524 0,'0'35'0,"0"-70"0,-18 70 15,18 18-15,18-36 16,17 19 0,-17-19-16,-1 19 15,1-19-15,0-17 16,-36-17 0</inkml:trace>
  <inkml:trace contextRef="#ctx0" brushRef="#br0" timeOffset="52264.376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">15752 11977 0,'-36'17'16,"36"1"-16,-17 17 15,17 18-15,0 53 16,17-35-16,1 52 16,0-70-16,17 18 15,-18-54-15,36 1 16</inkml:trace>
  <inkml:trace contextRef="#ctx0" brushRef="#br0" timeOffset="54667.896">15928 12365 0,'0'53'15,"0"-106"-15,0 141 16,0-53-16,18 1 0,-1-19 16,1 1-16</inkml:trace>
  <inkml:trace contextRef="#ctx0" brushRef="#br0" timeOffset="54800.105">15963 12153 0,'0'0'0,"0"18"0</inkml:trace>
  <inkml:trace contextRef="#ctx0" brushRef="#br0" timeOffset="54990.53">16104 12383 0,'36'70'15,"-19"-52"-15,1-1 0,0 1 16,-1 0-16,1-18 16,-18-36-1,0 19-15,0-19 16,0 1-16,0 0 15,0 17-15,0 1 16,17-1-16,19 18 16</inkml:trace>
  <inkml:trace contextRef="#ctx0" brushRef="#br0" timeOffset="55851.668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">17092 12330 0,'0'0'0,"-18"17"15,18 19-15,0-19 16,18-17 0,0 0-16,-1 0 15</inkml:trace>
  <inkml:trace contextRef="#ctx0" brushRef="#br0" timeOffset="56107.662">17163 12171 0,'17'-35'16,"-34"70"-16,34-88 15,-17 71 1,18 17 0</inkml:trace>
  <inkml:trace contextRef="#ctx0" brushRef="#br0" timeOffset="56330.586">17392 12330 0,'0'0'15,"0"35"-15,0-17 0,0-1 16,18 1 0,-1-18-16,19-18 15,-1-17-15,-18 17 16,19-35-16,-19 36 16,-17-19-16,0 19 15,-17-1 1,-1 18-16,0 18 15</inkml:trace>
  <inkml:trace contextRef="#ctx0" brushRef="#br0" timeOffset="56579.862">17657 12453 0,'0'0'16,"-18"0"-16,0 0 0,18-18 15,36 1 1,-19-18-16,18-1 16,1 36-16,-19-17 15,36 17-15,-35 0 16,0 17-16,-1 1 16,-17 17-16,18-17 15,-18-1-15,0 1 16,0 0-16</inkml:trace>
  <inkml:trace contextRef="#ctx0" brushRef="#br0" timeOffset="61140.512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">19844 12400 0,'-18'0'15,"36"0"-15,-54 0 0,36 18 16,0 17-16,0-17 16,36 17-1,-1-35-15</inkml:trace>
  <inkml:trace contextRef="#ctx0" brushRef="#br0" timeOffset="61457.706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">20073 12083 0,'-18'-18'15,"36"36"-15,-18-18 0,35 53 16,-35-18-16,18 0 16,0 18-16,-1 0 15,-17-18-15,0 18 0,18 18 16,0-54-16,-1 19 15,1-36 1,-18-18-16</inkml:trace>
  <inkml:trace contextRef="#ctx0" brushRef="#br0" timeOffset="61720.082">20338 12383 0,'17'52'15,"-17"-16"-15,18-1 16,-18-17-1,18-1-15,-1-17 0,1 0 16,-1 0-16</inkml:trace>
  <inkml:trace contextRef="#ctx0" brushRef="#br0" timeOffset="61879.716">20443 12206 0,'-17'0'0,"17"18"15,0-1-15,17 1 0,-17 0 16,36-1 0,-1 1-16,-17-18 0,-1 18 0,1-18 15,0 0-15</inkml:trace>
  <inkml:trace contextRef="#ctx0" brushRef="#br0" timeOffset="62063.493">20638 12471 0,'0'0'0,"-18"35"16,18-17-1,18-18-15,-1 17 16,1-17-16,35-17 16,-36-1-16,1-35 15,0 35-15,-18 1 0,-18-36 16,0 35-16,-17 1 16,0-1-1,17 18-15,1 0 0,17 18 16</inkml:trace>
  <inkml:trace contextRef="#ctx0" brushRef="#br0" timeOffset="62291.31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">4639 14217 0,'35'106'0,"-70"-212"0,88 282 15,-53-87-15,18 69 16,-18-70-16,0 71 16,-18-106-16,18 18 15,0-36-15,18 36 16</inkml:trace>
  <inkml:trace contextRef="#ctx0" brushRef="#br0" timeOffset="114801.245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">5680 14270 0,'0'18'15,"0"-1"-15,0 18 16,-18-17-16,18 0 15</inkml:trace>
  <inkml:trace contextRef="#ctx0" brushRef="#br0" timeOffset="115444.798">5768 14764 0,'18'0'0,"-1"0"16</inkml:trace>
  <inkml:trace contextRef="#ctx0" brushRef="#br0" timeOffset="116375.41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">11218 14587 0,'0'0'0,"0"18"0,0 17 0,-35 53 16,17-52-16,-52 34 15,35-34 1,-1-19-16,1 19 0,-71-1 16,53-18-16</inkml:trace>
  <inkml:trace contextRef="#ctx0" brushRef="#br0" timeOffset="120328.371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">12982 14482 0,'0'0'15,"0"70"-15,18-35 0,-18 1 0,18-1 16,17 18-16</inkml:trace>
  <inkml:trace contextRef="#ctx0" brushRef="#br0" timeOffset="120806.457">13176 14728 0,'-17'0'0,"17"-17"16,0-1-16,0-52 15,0 34-15,17-17 16,-17 18-16,18 35 0,0-17 16,17 34-1,-18-17-15,1 18 0,17 17 16,-17-17-16,0-1 0,-1 19 16,19-1-16,-36 0 15,35-17 1</inkml:trace>
  <inkml:trace contextRef="#ctx0" brushRef="#br0" timeOffset="120962.712">13582 14464 0,'53'-18'15,"-106"36"-15,124-36 0,-19 18 16,-34 0-16,17 0 15,-17 0-15</inkml:trace>
  <inkml:trace contextRef="#ctx0" brushRef="#br0" timeOffset="121161.213">12735 14146 0,'36'0'0</inkml:trace>
  <inkml:trace contextRef="#ctx0" brushRef="#br0" timeOffset="121645.829">13653 14658 0,'0'18'16,"0"70"-1,17-53-15,1 36 16,-1-54-16</inkml:trace>
  <inkml:trace contextRef="#ctx0" brushRef="#br0" timeOffset="122090.012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">14940 14199 0,'18'36'15,"-36"-72"-15,53 107 0,-17-1 16,0-34-16,-1 52 16,1-53-16,-18 0 0,0 1 15,18 34-15</inkml:trace>
  <inkml:trace contextRef="#ctx0" brushRef="#br0" timeOffset="123065.529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">17057 14270 0,'-35'0'16,"70"0"-16,-88 0 16,35 0-16,1 18 0,-19-1 15,19 1-15,-1 35 16,18-18-16,0 0 0,18 1 16,35 16-1,-36-16-15,19-19 0,-1 1 0,-18 0 16,36-1-1,-53 1 1,-35-18 0,-18-18-16,18 1 15</inkml:trace>
  <inkml:trace contextRef="#ctx0" brushRef="#br0" timeOffset="123598.102">17233 14499 0,'18'53'16,"-36"-106"-16</inkml:trace>
  <inkml:trace contextRef="#ctx0" brushRef="#br0" timeOffset="123792.185">17304 14129 0,'0'0'16,"35"0"-16,-17-18 0,17 18 0,-17 18 16,17-18-16,-17 17 15</inkml:trace>
  <inkml:trace contextRef="#ctx0" brushRef="#br0" timeOffset="124149.085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">18538 14799 0,'0'0'15,"-35"71"-15,0-36 0,-36 35 16,18-34 0,18-1-16</inkml:trace>
  <inkml:trace contextRef="#ctx0" brushRef="#br0" timeOffset="126183.706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">19209 14640 0,'0'0'0,"-18"-17"16,0-1-16,1 0 0,-1 1 16,18-1-16,0 0 0,0 1 15,0-1-15,0 1 16,18-1-1,-1 0-15,-17 1 16,18-1-16,0-17 16,-18 17-16,17-17 15,1 35-15,0 35 32,-18-17-32</inkml:trace>
  <inkml:trace contextRef="#ctx0" brushRef="#br0" timeOffset="127002.247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">20338 13882 0,'0'0'0,"0"35"16,17 124-16,1-71 16,17 71-16,-17-89 15,17-17-15,-17 18 16,17-36-16,-17 0 0,35 18 15,-36-35-15</inkml:trace>
  <inkml:trace contextRef="#ctx0" brushRef="#br0" timeOffset="128041.061">20602 14376 0,'0'0'15,"-17"0"-15,17 17 0,-18 1 0,18 53 16,0-36-16,0 0 15,35 36 1,-17-54-16,0 1 16,17 0-16,-18-18 0,36 0 15,-35-18-15,0-17 16,-1 17-16,-17-35 16,0 18-16,-17 17 15</inkml:trace>
  <inkml:trace contextRef="#ctx0" brushRef="#br0" timeOffset="128263.86">20761 14552 0,'0'0'16,"18"18"-16,-1-18 0,19 0 15,-36-18 1,35-17-16,-18 17 16,1-17-16,-18 17 15,18 1-15,-1 17 0,1-18 16,0 36-1,-1-1 1,1 1-16,17 17 16,-35-17-16,35-1 15,-35 1-15,0 0 16</inkml:trace>
  <inkml:trace contextRef="#ctx0" brushRef="#br0" timeOffset="128419.473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">22419 14534 0,'0'0'0,"35"18"0,-17 0 16,0-18-16,-1-18 15,-17 0-15,18 1 16,-18-1-16,18-17 15,-18 17-15,0 1 0,17-19 16,1 36 15,-18 18-31,17 0 16,-17-1-16,0 1 0,18 0 16,-18-1-16,18 1 15,-18-1-15</inkml:trace>
  <inkml:trace contextRef="#ctx0" brushRef="#br0" timeOffset="130204.25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">23213 14623 0,'0'0'16,"-35"17"-16,17 1 0,0-18 16,1 18-16,-1-18 15</inkml:trace>
  <inkml:trace contextRef="#ctx0" brushRef="#br0" timeOffset="131129.248">23742 14499 0,'18'0'0,"-18"18"16,17-18 0</inkml:trace>
  <inkml:trace contextRef="#ctx0" brushRef="#br0" timeOffset="131277.948">24007 14534 0,'35'-17'0,"-70"34"0,87-34 16,-34-1 0</inkml:trace>
  <inkml:trace contextRef="#ctx0" brushRef="#br0" timeOffset="131407.154">24324 14482 0,'0'0'15,"35"0"-15,-35-18 0,18 18 16,0-18-16</inkml:trace>
  <inkml:trace contextRef="#ctx0" brushRef="#br0" timeOffset="159856.665">15134 7056 0,'18'0'16,"35"0"0,-18 0-16,88 0 15,-70 0-15,106-18 16,-88 18-16,52-18 15,-52 18-15,-1 0 16,-34 0-16,-19 0 16</inkml:trace>
  <inkml:trace contextRef="#ctx0" brushRef="#br0" timeOffset="171252.493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">15328 7620 0,'18'-35'15,"-36"70"-15,53-106 0,36 19 16,-36 16-16,1 1 16,-19 0-16,36-18 15,-35 18-15,-1 17 0,-17 0 16,18 36 15,0 17-15,-1-17-16,1-1 0,35 1 15,-18 0-15,18-18 16</inkml:trace>
  <inkml:trace contextRef="#ctx0" brushRef="#br0" timeOffset="177268.937">16757 4763 0,'0'17'16,"35"18"0,-17 1-16,17-1 15,18 0-15,35 53 16,-35-52-16,0-1 15,123 53 1,-70-53-16,-17-17 16,-72-18-16,18 0 15,-35-18 1,0 1-16</inkml:trace>
  <inkml:trace contextRef="#ctx0" brushRef="#br0" timeOffset="177635.997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">11712 4815 0,'18'18'0</inkml:trace>
  <inkml:trace contextRef="#ctx0" brushRef="#br0" timeOffset="841.01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">12259 4710 0,'18'-18'16,"17"18"-16,18 0 16,-18 0-16,18 0 15,-35 0-15,17 0 16,-17 0-16,-18 18 0,0-1 15</inkml:trace>
  <inkml:trace contextRef="#ctx0" brushRef="#br0" timeOffset="1161.738">12330 4886 0,'0'0'16,"17"18"-16,1-1 0,17 1 15,0 0-15,36-18 16,-36-18-16,-17 18 15,0-18-15</inkml:trace>
  <inkml:trace contextRef="#ctx0" brushRef="#br0" timeOffset="1820.097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">13547 4763 0,'0'0'15,"17"0"17,-17-18-17,18 0-15</inkml:trace>
  <inkml:trace contextRef="#ctx0" brushRef="#br0" timeOffset="2591.376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">14358 4657 0,'0'0'16,"0"88"-16,18-53 0,-18 18 0,17 53 15,-17-71-15,18 0 16,-18 36 0,18-36-16,-18-17 0</inkml:trace>
  <inkml:trace contextRef="#ctx0" brushRef="#br0" timeOffset="12422.455">12965 4621 0,'-18'0'0,"18"-17"15,0 34 1,71 1 0,-19-18-16,19 18 0,141-1 15,-107 1-15,19-18 16,105 18 0,-105-1-16,-18 1 0,70 17 15,-105-17-15,-19-1 16,1-17-16,-35 18 0,17 0 15</inkml:trace>
  <inkml:trace contextRef="#ctx0" brushRef="#br0" timeOffset="13090.829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">14305 5574 0,'18'0'16,"-1"0"-16,1-18 16,17 18-16,18-35 15,-17 35 1,-1-18-16,-18 18 16,-17-17-1</inkml:trace>
  <inkml:trace contextRef="#ctx0" brushRef="#br0" timeOffset="14402.956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">30974 12383 0,'0'-18'31,"18"18"-31,-1 0 16,1-18-16,-1 18 15,19 18-15,-1-18 0,88 35 16,-52-17-16,88 35 16,-71-53-16,53 17 15</inkml:trace>
  <inkml:trace contextRef="#ctx0" brushRef="#br0" timeOffset="104377.21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">11765 11501 0,'0'35'15,"0"35"-15,0-17 16,-17 53-16,-1-53 16,0 35-16,18-52 15,18 34-15,0-52 16,34 17 0,1-35-16,36-18 15,-37 1-15,37-19 16,-54 19-16,18-1 15</inkml:trace>
  <inkml:trace contextRef="#ctx0" brushRef="#br0" timeOffset="109364.998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">4427 15681 0,'0'0'0,"18"71"0,0-36 15,-18 0-15,35 36 16,-17-54-16,17 1 16,-18-18-16,-17-18 15,0-17-15,0 0 16</inkml:trace>
  <inkml:trace contextRef="#ctx0" brushRef="#br0" timeOffset="135599.118">4445 15469 0,'0'0'0,"18"0"0,-1 0 0,19 18 15,-19-18-15,1 0 16</inkml:trace>
  <inkml:trace contextRef="#ctx0" brushRef="#br0" timeOffset="135848.5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">5045 15646 0,'0'0'15,"0"35"-15,0 0 0,0 1 0,0 16 16,17-16 0,1 34-16,-18-52 15,18-18-15</inkml:trace>
  <inkml:trace contextRef="#ctx0" brushRef="#br0" timeOffset="136165.27">5027 15487 0,'0'-18'16,"18"18"-16,-1 18 15</inkml:trace>
  <inkml:trace contextRef="#ctx0" brushRef="#br0" timeOffset="136426.622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">5503 15893 0,'0'-18'15,"0"0"-15,0 1 16,0-1-16,0-17 15,18 0-15,0-36 0,-1 53 16,1-17 0,0 35-16,-1-18 0,36 18 15,-35 0-15,17 18 16,-35 0-16,18-1 16,-18 19-16,0-19 0,17 36 15,-17-18-15</inkml:trace>
  <inkml:trace contextRef="#ctx0" brushRef="#br0" timeOffset="136799.893">6121 15928 0,'-36'53'16,"1"-18"-16,0-17 0,-18 35 15,18-53 1</inkml:trace>
  <inkml:trace contextRef="#ctx0" brushRef="#br0" timeOffset="138427.35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">9260 16140 0,'-17'53'15,"-1"-53"-15</inkml:trace>
  <inkml:trace contextRef="#ctx0" brushRef="#br0" timeOffset="140302.434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">10954 15363 0,'17'0'16,"-34"0"-16,52 18 0,-35 17 0,0 18 15,0 0 1,0 35-16,0-52 16,18 52-16,-18-70 15,53 34-15,-18-34 16,18 0 0,-18-18-16,0 0 0,-17 0 15,17 0-15</inkml:trace>
  <inkml:trace contextRef="#ctx0" brushRef="#br0" timeOffset="140892.495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">12312 15893 0,'0'0'15,"-35"88"-15,17-35 0,-17-18 16,-53 36-16,35-36 15,0 0-15,-18-17 0</inkml:trace>
  <inkml:trace contextRef="#ctx0" brushRef="#br0" timeOffset="144028.997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">13300 15734 0,'0'0'0,"17"0"0,1 0 15,17 0-15,-17 18 0,52-18 16</inkml:trace>
  <inkml:trace contextRef="#ctx0" brushRef="#br0" timeOffset="144529.572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">14288 15928 0,'0'0'15,"-18"70"-15,0-34 0,1-1 0,-54 36 16,36-36-16,-1 0 15</inkml:trace>
  <inkml:trace contextRef="#ctx0" brushRef="#br0" timeOffset="146286.141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">16792 15928 0,'-17'18'0,"34"-36"0,-52 71 0,-36-18 16,36-17-16,-18-1 15</inkml:trace>
  <inkml:trace contextRef="#ctx0" brushRef="#br0" timeOffset="148895.041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">19173 15540 0,'53'0'0,"-17"0"16,-1-18-16,36 18 15,-36 0-15,18 0 16,-36 0-16</inkml:trace>
  <inkml:trace contextRef="#ctx0" brushRef="#br0" timeOffset="150652.651">19685 15593 0,'0'53'16,"0"-106"-16,0 123 0,18-34 16,-18-19-16,35 1 15,-17-18-15</inkml:trace>
  <inkml:trace contextRef="#ctx0" brushRef="#br0" timeOffset="151064.239">19756 15028 0,'0'0'0,"0"36"16,0 34-16,-18 1 16,18-18-16,0 17 0,18 36 15,-1-53-15,1 0 16,-18-18-16,17 0 0,1 18 15,-18-35-15,0 0 16</inkml:trace>
  <inkml:trace contextRef="#ctx0" brushRef="#br0" timeOffset="151313.32">19667 15522 0,'18'-17'16,"0"-1"-16,52 0 15,-35 18-15,36-17 16,-53 17-16,17 0 16,-17 0-16,17 17 15,-17-17-15,-18 36 16,0-19 0,0 19-16,0-19 15,0 1 1,17-18-16,-17 17 15,18-17-15,-1 0 16</inkml:trace>
  <inkml:trace contextRef="#ctx0" brushRef="#br0" timeOffset="151416.627">20073 15434 0,'18'0'0</inkml:trace>
  <inkml:trace contextRef="#ctx0" brushRef="#br0" timeOffset="151709.721">20214 15558 0,'0'0'15,"0"17"-15,0 1 0,18-18 16,-18 17-16,17-17 16,1 0-16,0 0 15,-18-17 17,0-1-32,0 1 15,0-1-15,17 18 16,1 0-1,0 18-15,17-18 16,-17 0-16,-1 17 16,1-17-16,-18 18 0,17-18 15</inkml:trace>
  <inkml:trace contextRef="#ctx0" brushRef="#br0" timeOffset="151820.48">20602 15646 0,'0'0'16,"36"-18"-16,-36 0 16</inkml:trace>
  <inkml:trace contextRef="#ctx0" brushRef="#br0" timeOffset="-208706.11">13035 16298 0,'0'0'0,"0"-17"0,-17 17 0,17-18 16,-18 18 0,0 0-16,1 0 31,34 0 0,1 0-31,35 0 16,35 18-16,18-18 15,-36 0-15,71 0 16,-70-18-16,0 18 16,-18 0-16,17 0 0,18 0 15,-52-18 1,-19 18-16,1 0 0,-1 0 15,-17-17-15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">2540 5697 0,'35'89'0,"-17"-37"15,35 37 1,-18-54-16,-17-17 0,17-1 0,0 1 15,-17-18-15,17-18 16,36-35-16,-18-35 16,-18 35-16,0 0 15,1-35 1,-19 53-16</inkml:trace>
  <inkml:trace contextRef="#ctx0" brushRef="#br0" timeOffset="1551.501">6720 5151 0,'0'17'31,"0"18"-31,18-17 16,0 17-16,-1 36 15,1-36-15,17 36 16,-17-18-16,0-18 0,17 18 16,-35-35-1,17-1-15,-17 1 16</inkml:trace>
  <inkml:trace contextRef="#ctx0" brushRef="#br0" timeOffset="1787.764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">7091 12435 0,'35'71'0,"0"17"16,1-35-1,-19-35-15,1-1 16,17 1-16,-17-18 0,0 0 15,17-18-15,-18 1 0,19-19 16,-1 1-16,0 0 0,1-18 16,16-35-1,-34 53-15,0-1 0</inkml:trace>
  <inkml:trace contextRef="#ctx0" brushRef="#br0" timeOffset="13825.496">12682 12012 0,'0'-18'15,"18"1"-15,-18-1 31,0 36-15,0-1-16,18 19 16,-18-1-1,17 0-15,1 53 16,0-52-16,-1 34 16,1-34-16,-1-1 0,19 18 15,-36-36-15,0 19 16,17-19-16,-17 1 0,0 0 15,0 17 1</inkml:trace>
  <inkml:trace contextRef="#ctx0" brushRef="#br0" timeOffset="14118.061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">15311 4798 0,'-18'17'16,"0"19"-16,1-1 16,-1 18-16,-17 0 15,17 0-15,0 0 16,-17 0-16,18-1 0,-1 54 16,18-35-1,0-36-15,18 0 0,52-17 16,54-36-1,-54 1-15,1-18 0,17-1 16,0 1-16,88-53 16,-34 35-16,-107 35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">29598 10989 0,'18'0'16,"-1"-18"-16,1 18 16,53-35-1,-36 17-15,18 1 0,0-18 16,52 17-16,-52 0 15,-17 18-15,17 0 16,-36 0-16,-17 18 16</inkml:trace>
  <inkml:trace contextRef="#ctx0" brushRef="#br0" timeOffset="13302.877">29898 10954 0,'53'70'0,"-36"-34"15,1-1-15,17 71 16,18-18 0,-35-18-1,0-34-15,-1-19 0,-17 1 16</inkml:trace>
  <inkml:trace contextRef="#ctx0" brushRef="#br0" timeOffset="14092.417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">31027 11271 0,'17'18'16,"1"-18"-16,0 0 15,-18-18-15,17 1 16,-17-1-16,0-17 15,0 17-15,-17-17 16,17 17-16,-18 1 16</inkml:trace>
  <inkml:trace contextRef="#ctx0" brushRef="#br0" timeOffset="14447.465">31203 11201 0,'0'0'0,"18"0"0,35 0 15,-18-18-15,-17 18 16,17 0-16,18-18 16,-35 1-16</inkml:trace>
  <inkml:trace contextRef="#ctx0" brushRef="#br0" timeOffset="14637.113">31291 10971 0,'0'89'15,"18"-1"-15,-18-35 16,18 35-16,-1-53 15,-17 0-15,36 36 16,-19-36 0</inkml:trace>
  <inkml:trace contextRef="#ctx0" brushRef="#br0" timeOffset="14803.618">31538 11307 0,'18'17'16,"0"-17"-1,-18 18-15,17-18 16,-17-18-16</inkml:trace>
  <inkml:trace contextRef="#ctx0" brushRef="#br0" timeOffset="14915.748">31521 11095 0,'17'18'16</inkml:trace>
  <inkml:trace contextRef="#ctx0" brushRef="#br0" timeOffset="15154.54">31715 11359 0,'17'18'16,"1"0"0,0-18-16,17 0 15,-17 0-15,17-36 16,-35 19-16,0-18 15,0-1 1,0 19-16,-35-19 0,17 19 16,-17 17-1</inkml:trace>
  <inkml:trace contextRef="#ctx0" brushRef="#br0" timeOffset="15433.657">31944 11412 0,'0'-17'31,"18"-1"-31,35 0 16,-36 1-16,19-1 15,-19 18-15,1-17 0,17 17 16,-35 17-1,0 1 1,-18-1 0,18 19-1,0-19-15,0 1 16,18 0-16</inkml:trace>
  <inkml:trace contextRef="#ctx0" brushRef="#br0" timeOffset="15861.197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">29810 11712 0,'17'0'16,"-17"18"-16,18 0 15,-18 105 1,0-52-16,0-19 15,0 1-15,0 0 0,0 0 16,18-18-16,-18 1 0,0-1 16,35 0-16</inkml:trace>
  <inkml:trace contextRef="#ctx0" brushRef="#br0" timeOffset="16734.27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">31115 12136 0,'0'17'31,"0"1"-16,18-18-15,-18 35 16,0-17 0,17 17-16,-17-17 15,0-1-15,0 1 16,-17-18 0</inkml:trace>
  <inkml:trace contextRef="#ctx0" brushRef="#br0" timeOffset="19240.297">31168 11942 0,'0'-18'15,"18"18"1,-1 0-16</inkml:trace>
  <inkml:trace contextRef="#ctx0" brushRef="#br0" timeOffset="19586.397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">32526 11765 0,'0'53'16,"18"-35"-16,-18 35 15,0-18-15,0 18 16,17 0-16,1 53 16,0-54-16,-18 1 0,17-17 15,-17-1-15,18 18 16,0-35-16</inkml:trace>
  <inkml:trace contextRef="#ctx0" brushRef="#br0" timeOffset="21309.67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">29774 12682 0,'0'-17'0,"18"17"15,-36 0 1,-17 70 0,18 36-1,-19 0-15,36-53 16,0 53-16,0-71 15,36 36-15,-1-54 16,18 1-16,-18-18 16</inkml:trace>
  <inkml:trace contextRef="#ctx0" brushRef="#br0" timeOffset="22304.66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">30357 12965 0,'0'70'16,"0"-17"-16,17 18 16,1-54-16,-1 19 0,1-19 15,35 1-15,-35-18 16,35-35-16,-36 17 15,18-35-15,-17 18 16,-18-18 0,0 18-16,0-1 0,-18 1 15,18 17-15,-17 1 16,-1 17-16,1 17 16</inkml:trace>
  <inkml:trace contextRef="#ctx0" brushRef="#br0" timeOffset="23069.028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">31591 13229 0,'-17'53'16,"-19"18"0,-17-1-16,18-35 15,0 1-15,-18 17 16</inkml:trace>
  <inkml:trace contextRef="#ctx0" brushRef="#br0" timeOffset="24229.798">29827 13635 0,'18'-18'16,"0"18"-16,-18 18 0,17 17 15,1 18-15,-18 53 16,0-53 0,0 53-16,0-53 15,0-18-15,18 0 0,-1-17 16,18-1-16</inkml:trace>
  <inkml:trace contextRef="#ctx0" brushRef="#br0" timeOffset="24475.615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">30745 13988 0,'0'53'16,"0"-36"-16,0 1 0,17 35 15</inkml:trace>
  <inkml:trace contextRef="#ctx0" brushRef="#br0" timeOffset="25176.899">30745 13811 0,'0'18'32,"0"17"-17,17-17-15,1-1 16</inkml:trace>
  <inkml:trace contextRef="#ctx0" brushRef="#br0" timeOffset="25387.387">30868 13952 0,'18'0'0,"-18"18"16,0 0 0,0-1-16,0 19 15,17-36-15,-17 17 16,18 1-16,-18-1 16,-18-17-1,1 18 1,-1-18-16,0 0 0,1 0 15,-18 0-15,17 0 16,0-18-16</inkml:trace>
  <inkml:trace contextRef="#ctx0" brushRef="#br0" timeOffset="25560.564">30956 13935 0,'-17'0'16,"34"-18"-16,1 18 16,0 0-16,-1-18 15,18 18-15,1 0 0,-19 0 16,1-17-16,0-1 0</inkml:trace>
  <inkml:trace contextRef="#ctx0" brushRef="#br0" timeOffset="25726.365">30992 13758 0,'17'36'15,"-17"-19"-15,18 19 0,-18-1 16,35 35-16,-35-34 16,0 34-16,0-35 15,18 1-15,-18-19 16</inkml:trace>
  <inkml:trace contextRef="#ctx0" brushRef="#br0" timeOffset="25831.388">31186 14005 0,'0'36'16,"17"-19"-16,-17 1 15</inkml:trace>
  <inkml:trace contextRef="#ctx0" brushRef="#br0" timeOffset="26111.198">31380 14076 0,'0'17'15,"0"1"1,17 0-16,1-1 16,0-17-16,34 0 15,-16 0-15,-19 0 0,1 0 16,0 0-16,-18-17 15</inkml:trace>
  <inkml:trace contextRef="#ctx0" brushRef="#br0" timeOffset="26572.518">30004 14605 0,'17'71'0,"1"-36"16,17 35-16,-35-52 15,18 17 1,-18-52-1,0-19 1,18-34 0,-18 52-16,0-17 15,0 17-15,17-17 0,-17 17 0,18 1 16,-18-1 0,18 18-16,-18 18 15</inkml:trace>
  <inkml:trace contextRef="#ctx0" brushRef="#br0" timeOffset="27210.896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">30956 14834 0,'0'18'0</inkml:trace>
  <inkml:trace contextRef="#ctx0" brushRef="#br0" timeOffset="27433.665">30921 14923 0,'-18'-36'15,"18"-17"1,0 18-16,0 0 0,0 17 16,18-35-1,0 18-15,-1 35 0,1-18 16,0 18-16</inkml:trace>
  <inkml:trace contextRef="#ctx0" brushRef="#br0" timeOffset="27701.034">31027 14781 0,'17'0'16,"19"0"0,-1 0-1,0-17-15,-17 17 0,0-18 16,-18 0-1,0 1-15,-36-1 16,19 18-16,-19 0 16,1 0-16,17 18 15,18-1 1,18 1-16,0 0 0,-1-1 16,54 19-1</inkml:trace>
  <inkml:trace contextRef="#ctx0" brushRef="#br0" timeOffset="27951.328">31344 14640 0,'-35'0'15,"17"0"-15,1 0 16,17 36-16,17-19 0,-17 1 15,36 17 1,17 0-16,-36-35 16,1 18-16,-18 0 15,-18-1 1,-17-17 0,17 0-16,1 0 0,-19 0 15</inkml:trace>
  <inkml:trace contextRef="#ctx0" brushRef="#br0" timeOffset="28240.492">31521 14605 0,'-36'0'16,"1"18"-1,18-1-15,17 19 16,17-19-16,-17 18 0,53 1 16,0-1-1,-18-17 1,-17-1-16,-18 1 0,-18-18 16,1 0-1,-36 0-15,17 0 16,19 0-16,-36 0 15,35-18-15</inkml:trace>
  <inkml:trace contextRef="#ctx0" brushRef="#br0" timeOffset="28412.567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">31979 14834 0,'0'36'16,"36"-19"0,-19-17-16,36 18 15,-35-36-15,-1 18 16,1-17-16,0-19 15,-36 19-15,18-1 0,-35-35 16,0 35 0,17 1-16,-35 17 15,35-18-15,1 18 0</inkml:trace>
  <inkml:trace contextRef="#ctx0" brushRef="#br0" timeOffset="29045.735">32173 14923 0,'0'-18'15,"0"0"1,18 1-16,0-1 16,17-17-16,-17 17 15,-1 0-15,18 1 16,-17 17-16,17 17 15,-35 1-15,18 17 16,0-17 0,-18 17-16,17-17 0,1 17 15,0-35-15</inkml:trace>
  <inkml:trace contextRef="#ctx0" brushRef="#br0" timeOffset="29264.113">32632 14852 0,'18'0'15,"-1"0"-15,1 18 16,0-1 0</inkml:trace>
  <inkml:trace contextRef="#ctx0" brushRef="#br0" timeOffset="29558.756">32703 14870 0,'-18'35'0,"0"0"15,1 18 1,-1 0 0,18-35-16,-18-1 0,18 19 15,-17-19-15,34-17 16</inkml:trace>
  <inkml:trace contextRef="#ctx0" brushRef="#br0" timeOffset="29719.506">32879 14887 0,'0'18'16,"18"-18"-1,-1 18-15,1-18 16</inkml:trace>
  <inkml:trace contextRef="#ctx0" brushRef="#br0" timeOffset="29857.958">33073 14887 0,'35'0'16,"-17"0"-16</inkml:trace>
  <inkml:trace contextRef="#ctx0" brushRef="#br0" timeOffset="29998.317">33249 14852 0,'18'0'15,"17"-18"1,-17 18-16</inkml:trace>
  <inkml:trace contextRef="#ctx0" brushRef="#br0" timeOffset="30248.884">33320 14270 0,'18'0'16,"34"35"0,1 53-1,-17-35-15,17 88 16,-1-17 0,-34-54-16,-18 36 0,0-53 15,0 0-15,-18-18 0,1 1 16,-36 17-16,18-36 15,-18 1 1</inkml:trace>
  <inkml:trace contextRef="#ctx0" brushRef="#br1" timeOffset="112836.173">6491 16175 0,'0'18'62,"18"17"-62,-18 0 16,0 18-16,0 0 16,0 0-16,0 17 0,0-17 15,0 0-15,17 0 0,-17-18 0,0 1 16,0-1-16,18 0 16,0-17-16,-18-36 15</inkml:trace>
  <inkml:trace contextRef="#ctx0" brushRef="#br1" timeOffset="113337.437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">23266 15840 0,'0'-18'16</inkml:trace>
  <inkml:trace contextRef="#ctx0" brushRef="#br1" timeOffset="118736.763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">26229 15593 0,'-18'-18'15,"36"18"1,17 0 0,18 0-16,35 18 15,18 17 1,-70-17-16,-19-1 0,18 19 15,-17-1 1,-36-17-16,18-1 0,-52 1 16,-1-1-1,17 1-15,1-18 16,0 18-16,17-18 16,18 17-16</inkml:trace>
  <inkml:trace contextRef="#ctx0" brushRef="#br1" timeOffset="122836.286">26582 16157 0,'-18'53'15,"18"18"1,0-36-16,18 53 16,-1-17-1,1-36-15,0 0 0,-1-17 16,1 17-16,0-17 16,-18-1-16,17-17 0</inkml:trace>
  <inkml:trace contextRef="#ctx0" brushRef="#br1" timeOffset="123152.978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">30798 8837 0,'17'88'16,"-17"53"-1,35 1-15,-35-54 16,53 123 0,-35-158-16,0 18 15,-18-36-15,17 0 16</inkml:trace>
  <inkml:trace contextRef="#ctx0" brushRef="#br2" timeOffset="197378.555">31044 8961 0,'36'123'0,"-19"-52"16,1-1-16,0 89 15,-18-71-15,17-17 16,-17-18-16,18-1 0,-18-16 0,18 34 15,-18-52 1</inkml:trace>
  <inkml:trace contextRef="#ctx0" brushRef="#br2" timeOffset="198156.486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">28487 9507 0,'17'0'31,"36"0"-15,-17-17 0,34 17-16,-17 0 15,-18 0-15,-17 0 16,0 17-1,-1-17-15</inkml:trace>
  <inkml:trace contextRef="#ctx0" brushRef="#br3" timeOffset="211098.99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">28222 7355 0,'-17'-17'15,"17"-1"-15,17 1 16,1-1-1,35 0-15,-36 18 16,19 0-16,34 0 16,-34 0-16,-1 0 0,18 0 15,0 0-15,-18 0 16,-17 0-16,-54 0 31</inkml:trace>
  <inkml:trace contextRef="#ctx0" brushRef="#br3" timeOffset="-213999.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-213358.649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-213170.988">30357 7267 0,'17'18'15,"1"0"-15,-18-1 0,0 1 0,17-1 16,-17 1 0,-17-18-1,-1-18 1,18 1-16,-35-36 16,17 35-16</inkml:trace>
  <inkml:trace contextRef="#ctx0" brushRef="#br3" timeOffset="-213099.081">30268 7020 0,'18'-17'16,"17"-1"-1</inkml:trace>
  <inkml:trace contextRef="#ctx0" brushRef="#br3" timeOffset="-212586.171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-211925.772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-211513.37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-201102.475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-200152.087">28593 4163 0,'-18'0'16,"0"0"-16,1 0 15,-1 0 17</inkml:trace>
  <inkml:trace contextRef="#ctx0" brushRef="#br4" timeOffset="-199911.335">28434 4180 0,'-18'0'0,"36"0"47,17-17-31,-17-1-16,17 1 0,0 17 15,-17-18-15,35 0 16,-18 18-16,18-17 16,-35 17-16,17-18 15,18 0-15,-35 18 0,-1-17 16,-34 17 15,-1 0-31</inkml:trace>
  <inkml:trace contextRef="#ctx0" brushRef="#br4" timeOffset="-199550.654">29139 3493 0,'18'0'0,"0"35"16,-18 0-1,17 0-15,-17 71 16,-17 88 0,17-70-16,0-71 15,-18 35 1,18-53-16,18 0 0,-1 1 16</inkml:trace>
  <inkml:trace contextRef="#ctx0" brushRef="#br4" timeOffset="-198656.523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-198327.289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-197558.899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-197143.24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-177117.928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-171349.071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-163230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-162735.94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-151729.64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-138115.84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-137578.36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-89924.568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-89434.163">15646 18062 0,'0'-17'16,"0"-19"-1,17 36 1,1 18-1,-18 17-15,18 53 16,-18-17-16,0 35 16,17-53-16,1 35 15,0-53-15,17 18 16,-18-53-16</inkml:trace>
  <inkml:trace contextRef="#ctx0" brushRef="#br1" timeOffset="-89045.33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-88712.403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-88365.806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-88194.423">16863 17956 0,'-18'53'16,"18"53"-1,18 53 1,-1-71 0,19 0-1,-1-52-15,0-36 16</inkml:trace>
  <inkml:trace contextRef="#ctx0" brushRef="#br1" timeOffset="-87553.484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-85090.467">23618 17092 0,'-17'-18'16,"17"1"-16,-18 17 16,1 0-16,-1 17 15,-17 36 1,17-17-16,0-1 16,1 71-16,17-53 15,0 53-15,17-36 16,19 54-16,-1-89 15,0 35 1,0-34-16,1-1 16,-19-35-16,1 18 15</inkml:trace>
  <inkml:trace contextRef="#ctx0" brushRef="#br1" timeOffset="-84822.83">23760 17410 0,'-18'0'0,"36"17"16,17 19-16,-17-1 15,52 35-15,-17-34 16,35 34-16,-35-35 15,35 1 1,-52-1-16,34-17 16,-52-1-16,-1-17 0,-34-17 31</inkml:trace>
  <inkml:trace contextRef="#ctx0" brushRef="#br1" timeOffset="-84613.086">24183 17374 0,'-53'53'16,"-18"35"-1,54-35-15,-54 53 16,36-18-1,17-70-15,1 53 16,34-54-16</inkml:trace>
  <inkml:trace contextRef="#ctx0" brushRef="#br1" timeOffset="-84312.688">24536 17727 0,'17'0'16,"-17"18"-16,0 17 15,-17 0 1,-19 18-16,19-18 16,-1 18-16,1-17 15,17-19-15,0 19 16</inkml:trace>
  <inkml:trace contextRef="#ctx0" brushRef="#br1" timeOffset="-83862.723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-83578.206">25100 17216 0,'35'17'0,"71"18"15,-35 1-15,-18-1 16,35 89-1,-53-72-15,18 107 16,-53-88-16,0 70 16,-18-71-16,-52 36 15,35-70-15,-1-1 16</inkml:trace>
  <inkml:trace contextRef="#ctx0" brushRef="#br1" timeOffset="-54120.58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-53135.447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-52575.57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-28243.53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-27283.966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-26471.305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-26064.448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-25407.786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-24968.195">8290 6950 0,'18'0'0,"0"-18"16,17 18-16,53-53 15,-35 36-15,35-36 16,-35 17 0,-35 19-16</inkml:trace>
  <inkml:trace contextRef="#ctx0" brushRef="#br1" timeOffset="-24841.093">8449 6685 0,'35'88'0,"-17"-35"15</inkml:trace>
  <inkml:trace contextRef="#ctx0" brushRef="#br1" timeOffset="-24363.283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-23956.042">8431 6703 0,'36'70'16,"-1"1"-1,18 17 1,-35-53-16,17 54 16,-18-72-16,1 18 0,35 1 15,-35-19-15</inkml:trace>
  <inkml:trace contextRef="#ctx0" brushRef="#br1" timeOffset="-23328.944">9225 6826 0,'18'0'15,"-1"0"1,1 36-1,0-19-15,-1 18 16,1 1-16,-18-19 16,18 1-1</inkml:trace>
  <inkml:trace contextRef="#ctx0" brushRef="#br1" timeOffset="-23156.03">9208 6562 0,'0'-36'16,"17"36"-1,1 0-15</inkml:trace>
  <inkml:trace contextRef="#ctx0" brushRef="#br1" timeOffset="-22822.464">9437 6914 0,'-18'-17'15,"18"-1"1,0 1 0,18-1-16,-18 0 15,35 1-15,-35-1 0,18 18 16,-1 0-16,1 18 16,-18-1-16,18 1 15,-1 0-15,1 17 16,0-35-1,-1 35-15,1-17 16,-18-1-16,17 1 16,-17 17-16,18-35 15</inkml:trace>
  <inkml:trace contextRef="#ctx0" brushRef="#br1" timeOffset="-22632.264">9754 6809 0,'18'17'16,"0"19"-1,-1-1-15,-17-18 16,18 1-16</inkml:trace>
  <inkml:trace contextRef="#ctx0" brushRef="#br1" timeOffset="-22489.059">9701 6526 0,'18'-17'15,"0"17"1,-1 17 0</inkml:trace>
  <inkml:trace contextRef="#ctx0" brushRef="#br1" timeOffset="-21955.938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-21292.487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-21026.56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-20874.88">7920 7885 0,'-18'0'16,"36"-18"-16,0 18 16,52-35-16,36-1 15,-53 1-15,17 0 16,-34 17-16,-1 1 15,-35-1 1</inkml:trace>
  <inkml:trace contextRef="#ctx0" brushRef="#br1" timeOffset="-20698.856">8043 7585 0,'36'88'15,"-1"18"-15,-35-53 16,18-18-16,-1 18 0,36 17 16,-35-34-16,-1-19 15,36 1 1,-35-18-16</inkml:trace>
  <inkml:trace contextRef="#ctx0" brushRef="#br1" timeOffset="-20363.19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-12917.754">8714 6950 0,'0'-18'16,"17"18"15,-17-18-16,18 18 1,-18-17 0,0 34 62,0 1-63,18 0 1,-18-1-16,0 1 0,0 35 16,17-35-16,-17-1 0,0 18 15,18-35 1,-18 18-16,17 0 16,1-18-16</inkml:trace>
  <inkml:trace contextRef="#ctx0" brushRef="#br1" timeOffset="-3718.939">30039 13529 0,'18'0'47,"-1"18"-31,36-1-1,0-17 1,0 18-16,106-18 15,-36 0-15,-17 0 0,18 0 16,-19 0-16,54-18 16,-124 18-16,1-17 15</inkml:trace>
  <inkml:trace contextRef="#ctx0" brushRef="#br1" timeOffset="58000.38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">9578 8678 0,'18'-17'15,"34"-1"-15,1-17 16,71-36 0,70-52-16,-88 70 15,88-71-15,-88 71 16,-18 1-16,18-37 16,-53 72-16,-36-1 0,-52 18 31</inkml:trace>
  <inkml:trace contextRef="#ctx0" brushRef="#br0" timeOffset="1585.205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">8784 11659 0,'-17'0'0,"17"18"16,-18-18-16,36-18 62,34 1-46,-16-19-16,52-17 16,-18 18-16,72-53 15,-54 35-15,88-35 16,-105 35-16,70-18 15,-106 54 1,36-18-16,-54 17 16</inkml:trace>
  <inkml:trace contextRef="#ctx0" brushRef="#br0" timeOffset="21114.446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">1993 9490 0,'-17'-18'15,"52"0"16,-18 1-31,19 17 0,52-18 16,-35 18 0,0 0-16,35 35 15,-53 1-15,1-1 0,-1 18 16,-35 0-16,0-18 16,-18 53-1,-17-52-15,17-1 0,-17 18 16,17-18-16,18 0 15</inkml:trace>
  <inkml:trace contextRef="#ctx0" brushRef="#br0" timeOffset="104195.618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5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">6279 14340 0,'-17'-17'16,"17"-1"0,0 1-1,0 34 48,35 36-63,-17-18 15,17 71 1,0 0-16,-17-53 16,0 0-16,-1-18 0,1 36 15,-1-54-15,1 1 16,0 17-16,-1-35 15,-17-17-15,0-19 16,-17 19 0</inkml:trace>
  <inkml:trace contextRef="#ctx0" brushRef="#br1" timeOffset="155763.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">2487 14870 0,'0'-18'16,"0"36"-1,0-1 1,-18 19-16,18-1 16,0 18-16,0 53 15,0-54-15,0 37 16,0-54-16,0 0 16,18 0-16,-18-17 0,0 35 15,0-35 1,0-1-16,18 1 15</inkml:trace>
  <inkml:trace contextRef="#ctx0" brushRef="#br1" timeOffset="156813.482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">11659 12347 0,'-17'0'203,"-1"18"-187,0-18-1</inkml:trace>
  <inkml:trace contextRef="#ctx0" brushRef="#br1" timeOffset="-203283.85">9437 16545 0,'0'-17'15,"17"17"1,-17 35 0,18 18-1,-18-18-15,18 36 0,-1 70 16,-17-71-16,36 54 16,-19-71-16,19 17 15,-19-52-15,1 0 16,-1-18-16</inkml:trace>
  <inkml:trace contextRef="#ctx0" brushRef="#br1" timeOffset="-202933.65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-193912.4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-193796.805">5398 13070 0,'17'18'0,"-17"17"16,18 1-1,-1-19-15,1 1 16</inkml:trace>
  <inkml:trace contextRef="#ctx0" brushRef="#br1" timeOffset="-193290.075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-192867.873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-192627.114">6297 13053 0,'0'17'16,"18"1"-1,-1-18-15,1 0 16,0 0-16,-1 0 0,1 0 16,-18-18-1,0 1-15,-18-1 16,1 18-16,-1-17 15,0 17-15</inkml:trace>
  <inkml:trace contextRef="#ctx0" brushRef="#br1" timeOffset="-192479.456">6509 13018 0,'0'17'0,"0"1"16,0-1 0,17-17-16,1 0 0,0 0 15</inkml:trace>
  <inkml:trace contextRef="#ctx0" brushRef="#br1" timeOffset="-192194.752">6738 12894 0,'0'-53'15,"-18"0"-15,1 36 16,-1-19-16,1 36 15,-1 18 1,18 0-16,18 87 16,-1-69-16,18 34 15,1-34-15,17 16 16,-18-34-16,0-18 16,-17 18-1</inkml:trace>
  <inkml:trace contextRef="#ctx0" brushRef="#br1" timeOffset="-191587.653">7779 14217 0,'0'18'0,"17"-1"15,72 1 1,-36-18-16,88 0 15,35-18 1,-88 18-16,71-17 16,-106-1-16,70 0 15,-87 18-15,17-17 16,-36 17-16</inkml:trace>
  <inkml:trace contextRef="#ctx0" brushRef="#br1" timeOffset="-191355.511">8520 13970 0,'17'0'16,"36"18"-1,0-1-15,18 1 0,-1-18 16,1 18-16,70-1 16,-71 18-16,-34-17 15,-1 53-15,-35-36 16,-18 0-16,-52 36 15,17-18-15,-18-18 0,-35 36 16,54-54 0,16 1-16,-17 17 15,36-35-15</inkml:trace>
  <inkml:trace contextRef="#ctx0" brushRef="#br1" timeOffset="-158793.221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-93345.469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-93004.893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-71661.619">23213 15275 0,'0'18'31,"17"35"-15,1-18-16,0 18 15,-18 53 1,17-36-16,-17-17 0,0 0 16,18 35-16,-18-52 15,18-19-15,-1 1 0,1-18 16,0-18-16</inkml:trace>
  <inkml:trace contextRef="#ctx0" brushRef="#br1" timeOffset="-71382.77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-70632.28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-70515.183">25329 15628 0,'18'35'15,"0"-17"1,-1-18-1,1 0 1,0-18-16</inkml:trace>
  <inkml:trace contextRef="#ctx0" brushRef="#br1" timeOffset="-70414.72">25382 15416 0,'53'-17'16,"-35"17"-16</inkml:trace>
  <inkml:trace contextRef="#ctx0" brushRef="#br1" timeOffset="-70191">25541 15804 0,'18'0'15,"17"-35"1,0 18-16,-17-19 15,53-17-15,-54 36 16,18-19-16,-17 36 16,0 36-1,-18-19-15,17 54 16,-17-1 0,0-34-16,18-19 15</inkml:trace>
  <inkml:trace contextRef="#ctx0" brushRef="#br1" timeOffset="-69203.101">23636 16245 0,'18'0'31,"-18"53"-16,17-35-15,1 17 16,-18 1-16,35 34 16,-35-35-16,18 1 15,17 17-15,-17-18 16,35 0-16,-36-17 16</inkml:trace>
  <inkml:trace contextRef="#ctx0" brushRef="#br1" timeOffset="-68646.794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-67996.557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-64418.157">23424 17339 0,'18'0'15,"-18"18"1,0-1-16,18 54 16,-1-18-16,-17 0 15,18 53-15,0-54 16,-18-16-16,35 17 16,-35-36-16,18 1 0,-18 0 15,0-36 1</inkml:trace>
  <inkml:trace contextRef="#ctx0" brushRef="#br1" timeOffset="-63502.052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-63191.185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-63023.596">25382 17568 0,'18'0'0,"0"-17"16,70-19-1,-53 19-15,18-1 16,-35 18-16,-1-17 15</inkml:trace>
  <inkml:trace contextRef="#ctx0" brushRef="#br1" timeOffset="-62863.98">25523 17374 0,'18'36'16,"0"-1"-16,-1 53 15,-17-53-15,18 54 16,-18-54-16,0 0 16,18 0-16</inkml:trace>
  <inkml:trace contextRef="#ctx0" brushRef="#br1" timeOffset="-62529.742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-58881.751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-57852.915">26599 15628 0,'-17'0'15,"17"-18"1,17 18 15,19-17-15,-1 17-16,36-18 15,-19 1-15,54-19 16,-53 19-16,35-1 16,-52 0-16,-1 18 15</inkml:trace>
  <inkml:trace contextRef="#ctx0" brushRef="#br1" timeOffset="-57574.885">26758 15399 0,'-17'0'16,"-1"35"-1,0-17-15,-35 35 0,18-36 16,0 36-1,17-35-15,1-1 16,17 1-16,17 0 16,1-1-16,52 1 15,-34-18-15,52 0 16,-53 18-16,-17-18 16,-1 0-16</inkml:trace>
  <inkml:trace contextRef="#ctx0" brushRef="#br1" timeOffset="-57190.994">26776 16334 0,'17'0'16,"36"-18"0,36 18-16,-36-18 15,-1 18-15,37 0 16,-54 0-16,0 0 0,-17 0 16</inkml:trace>
  <inkml:trace contextRef="#ctx0" brushRef="#br1" timeOffset="-56929.575">26882 16157 0,'-18'0'15,"-17"18"1,-18 17-16,35-17 16,1 35-1,17-36-15,17 19 0,18-19 16,36 19-16,-18-36 16,-18 17-16,18-17 15,-18 0-15,-17 0 16</inkml:trace>
  <inkml:trace contextRef="#ctx0" brushRef="#br2" timeOffset="-17378.125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-10487.616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164356.489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165524.99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166364.61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167597.033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E854B-4B48-924A-B70C-7C04A85DDF2C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71183-49A6-DB48-8E11-AB0EE5A1A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1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59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68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55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38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45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29C9D-24E2-E24F-9C38-63FB2D3B6C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24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76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6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45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63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9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9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1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98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4602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43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394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1" y="153369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6BF2-A000-A342-8715-CFDD940CF45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BFFA8-A37B-514E-97D8-E4D66854BE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571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5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NUL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.tiff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NULL"/><Relationship Id="rId4" Type="http://schemas.openxmlformats.org/officeDocument/2006/relationships/customXml" Target="../ink/ink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customXml" Target="../ink/ink1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.png"/><Relationship Id="rId5" Type="http://schemas.openxmlformats.org/officeDocument/2006/relationships/image" Target="NULL"/><Relationship Id="rId15" Type="http://schemas.openxmlformats.org/officeDocument/2006/relationships/customXml" Target="../ink/ink1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10" Type="http://schemas.openxmlformats.org/officeDocument/2006/relationships/image" Target="../media/image121.png"/><Relationship Id="rId4" Type="http://schemas.openxmlformats.org/officeDocument/2006/relationships/image" Target="../media/image7.png"/><Relationship Id="rId9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9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30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31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15" Type="http://schemas.openxmlformats.org/officeDocument/2006/relationships/image" Target="NULL"/><Relationship Id="rId1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33.xml"/><Relationship Id="rId12" Type="http://schemas.openxmlformats.org/officeDocument/2006/relationships/image" Target="NULL"/><Relationship Id="rId17" Type="http://schemas.openxmlformats.org/officeDocument/2006/relationships/image" Target="NULL"/><Relationship Id="rId7" Type="http://schemas.openxmlformats.org/officeDocument/2006/relationships/image" Target="NULL"/><Relationship Id="rId16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35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36.xml"/><Relationship Id="rId1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37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32" Type="http://schemas.openxmlformats.org/officeDocument/2006/relationships/image" Target="NULL"/><Relationship Id="rId15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14" Type="http://schemas.openxmlformats.org/officeDocument/2006/relationships/image" Target="NULL"/><Relationship Id="rId9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2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png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11" Type="http://schemas.openxmlformats.org/officeDocument/2006/relationships/customXml" Target="../ink/ink49.xml"/><Relationship Id="rId5" Type="http://schemas.openxmlformats.org/officeDocument/2006/relationships/image" Target="../media/image25.emf"/><Relationship Id="rId10" Type="http://schemas.openxmlformats.org/officeDocument/2006/relationships/image" Target="../media/image29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50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5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54.x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912128"/>
            <a:ext cx="6543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  <a:p>
            <a:pPr algn="ctr"/>
            <a:endParaRPr lang="en-US" sz="6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3167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16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40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224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46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27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37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21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5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754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568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746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760" y="3816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2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88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97" y="-113074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12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288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91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97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296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108" y="18880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768240" y="1555920"/>
              <a:ext cx="11163600" cy="504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2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69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2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75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6373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841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/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764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/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/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/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062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222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71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/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/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/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190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4164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1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4168" y="1239554"/>
            <a:ext cx="602622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4168" y="3718679"/>
            <a:ext cx="6026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is a</a:t>
            </a:r>
          </a:p>
          <a:p>
            <a:pPr algn="ctr"/>
            <a:r>
              <a:rPr lang="en-US" sz="6600" dirty="0"/>
              <a:t>Neural Network?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B8441-B979-4871-9AFA-B45416DC93EE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V="1">
            <a:off x="4814242" y="3428154"/>
            <a:ext cx="6737678" cy="3166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1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671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409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382" y="-2380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3670" y="3643903"/>
            <a:ext cx="691035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Regression’s Gradient</a:t>
            </a:r>
          </a:p>
          <a:p>
            <a:pPr algn="ctr"/>
            <a:r>
              <a:rPr lang="en-US" sz="6000" dirty="0"/>
              <a:t>Computation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8982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5389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827" y="-5446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867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82265" y="3848298"/>
            <a:ext cx="49731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Broadcasting in</a:t>
            </a:r>
          </a:p>
          <a:p>
            <a:pPr algn="ctr"/>
            <a:r>
              <a:rPr lang="en-US" sz="6000" dirty="0"/>
              <a:t>Python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464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32282" y="4778384"/>
            <a:ext cx="11072941" cy="914819"/>
            <a:chOff x="632282" y="5494291"/>
            <a:chExt cx="11072941" cy="9148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5541755"/>
                  <a:ext cx="3446841" cy="82118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2" y="5495590"/>
                  <a:ext cx="2101922" cy="9135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699" y="5494291"/>
                  <a:ext cx="1281185" cy="9135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/>
            <p:cNvSpPr txBox="1"/>
            <p:nvPr/>
          </p:nvSpPr>
          <p:spPr>
            <a:xfrm>
              <a:off x="3071437" y="569073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18398" y="5677313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2281" y="3215206"/>
            <a:ext cx="11072942" cy="925243"/>
            <a:chOff x="632281" y="3407028"/>
            <a:chExt cx="11072942" cy="92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uk-UA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202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104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205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382" y="3418751"/>
                  <a:ext cx="3446841" cy="913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200</m:t>
                                  </m:r>
                                </m:e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300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900" y="3473366"/>
                  <a:ext cx="3455241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1" y="3407028"/>
                  <a:ext cx="2101922" cy="9135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3071437" y="3602177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68930" y="3559677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44976" y="896058"/>
            <a:ext cx="9169704" cy="1735096"/>
            <a:chOff x="1344976" y="1353258"/>
            <a:chExt cx="9169704" cy="1735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976" y="1453739"/>
                  <a:ext cx="676532" cy="16346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100</m:t>
                        </m:r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333" y="1753928"/>
                  <a:ext cx="796693" cy="49244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320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1</m:t>
                                  </m:r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01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mr-IN" sz="320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eqArr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mr-IN" sz="3200" i="1" smtClean="0">
                                              <a:latin typeface="Cambria Math" panose="02040503050406030204" pitchFamily="18" charset="0"/>
                                              <a:ea typeface="Century Schoolbook" charset="0"/>
                                              <a:cs typeface="Century Schoolbook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02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charset="0"/>
                                                <a:ea typeface="Century Schoolbook" charset="0"/>
                                                <a:cs typeface="Century Schoolbook" charset="0"/>
                                              </a:rPr>
                                              <m:t>103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104</m:t>
                                      </m:r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895" y="1353258"/>
                  <a:ext cx="1131785" cy="164282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3071437" y="2036788"/>
              <a:ext cx="40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+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8930" y="1882281"/>
              <a:ext cx="43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=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7299141" y="748755"/>
            <a:ext cx="3732274" cy="1937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57996" y="2768507"/>
            <a:ext cx="4406082" cy="17493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20363" y="4739797"/>
            <a:ext cx="4406082" cy="13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4DB93F-AE9F-4DD2-8E14-EABE3DAA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9" y="-20571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Broadcasting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14:cNvPr>
              <p14:cNvContentPartPr/>
              <p14:nvPr/>
            </p14:nvContentPartPr>
            <p14:xfrm>
              <a:off x="1200240" y="1015920"/>
              <a:ext cx="10757160" cy="56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3E0F8E-84CD-42EB-BAC2-78C79BC792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0880" y="1006560"/>
                <a:ext cx="1077588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53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8777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Networks</a:t>
            </a:r>
          </a:p>
          <a:p>
            <a:pPr algn="ctr"/>
            <a:r>
              <a:rPr lang="en-US" sz="6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5231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89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5593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5909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05836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119105" y="44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73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20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18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14:cNvPr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560" y="854280"/>
                <a:ext cx="11347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011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537" y="3848298"/>
            <a:ext cx="59466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across </a:t>
            </a:r>
          </a:p>
          <a:p>
            <a:pPr algn="ctr"/>
            <a:r>
              <a:rPr lang="en-US" sz="6000" dirty="0"/>
              <a:t>multiple examples</a:t>
            </a:r>
          </a:p>
        </p:txBody>
      </p:sp>
    </p:spTree>
    <p:extLst>
      <p:ext uri="{BB962C8B-B14F-4D97-AF65-F5344CB8AC3E}">
        <p14:creationId xmlns:p14="http://schemas.microsoft.com/office/powerpoint/2010/main" val="1239249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580" y="-9593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678094" y="1327802"/>
            <a:ext cx="3774895" cy="2083498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>
              <a:stCxn id="15" idx="7"/>
              <a:endCxn id="16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4" idx="5"/>
              <a:endCxn id="16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" name="Straight Arrow Connector 11"/>
            <p:cNvCxnSpPr>
              <a:stCxn id="11" idx="5"/>
              <a:endCxn id="16" idx="2"/>
            </p:cNvCxnSpPr>
            <p:nvPr/>
          </p:nvCxnSpPr>
          <p:spPr>
            <a:xfrm>
              <a:off x="2232040" y="2621128"/>
              <a:ext cx="512256" cy="10046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7" name="Straight Arrow Connector 16"/>
            <p:cNvCxnSpPr>
              <a:stCxn id="7" idx="3"/>
              <a:endCxn id="14" idx="2"/>
            </p:cNvCxnSpPr>
            <p:nvPr/>
          </p:nvCxnSpPr>
          <p:spPr>
            <a:xfrm flipV="1">
              <a:off x="1340386" y="3216218"/>
              <a:ext cx="537325" cy="1179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15" idx="2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3"/>
              <a:endCxn id="11" idx="2"/>
            </p:cNvCxnSpPr>
            <p:nvPr/>
          </p:nvCxnSpPr>
          <p:spPr>
            <a:xfrm flipV="1">
              <a:off x="1340386" y="2391360"/>
              <a:ext cx="537325" cy="2004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3"/>
              <a:endCxn id="14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  <a:endCxn id="11" idx="2"/>
            </p:cNvCxnSpPr>
            <p:nvPr/>
          </p:nvCxnSpPr>
          <p:spPr>
            <a:xfrm flipV="1">
              <a:off x="1330420" y="2391360"/>
              <a:ext cx="547291" cy="123441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3"/>
              <a:endCxn id="15" idx="2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11" idx="2"/>
            </p:cNvCxnSpPr>
            <p:nvPr/>
          </p:nvCxnSpPr>
          <p:spPr>
            <a:xfrm flipV="1">
              <a:off x="1340056" y="2391359"/>
              <a:ext cx="537655" cy="4644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3"/>
              <a:endCxn id="14" idx="2"/>
            </p:cNvCxnSpPr>
            <p:nvPr/>
          </p:nvCxnSpPr>
          <p:spPr>
            <a:xfrm>
              <a:off x="1340056" y="2855790"/>
              <a:ext cx="537655" cy="360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3"/>
              <a:endCxn id="15" idx="2"/>
            </p:cNvCxnSpPr>
            <p:nvPr/>
          </p:nvCxnSpPr>
          <p:spPr>
            <a:xfrm>
              <a:off x="1340056" y="2855790"/>
              <a:ext cx="537655" cy="11852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Straight Arrow Connector 39"/>
            <p:cNvCxnSpPr>
              <a:stCxn id="5" idx="3"/>
              <a:endCxn id="26" idx="2"/>
            </p:cNvCxnSpPr>
            <p:nvPr/>
          </p:nvCxnSpPr>
          <p:spPr>
            <a:xfrm>
              <a:off x="1340056" y="2855790"/>
              <a:ext cx="537655" cy="20101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6" idx="3"/>
              <a:endCxn id="26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7" idx="3"/>
              <a:endCxn id="26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6" idx="7"/>
              <a:endCxn id="16" idx="2"/>
            </p:cNvCxnSpPr>
            <p:nvPr/>
          </p:nvCxnSpPr>
          <p:spPr>
            <a:xfrm flipV="1">
              <a:off x="2232040" y="3625772"/>
              <a:ext cx="512256" cy="10103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502088" y="1331868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14:cNvPr>
              <p14:cNvContentPartPr/>
              <p14:nvPr/>
            </p14:nvContentPartPr>
            <p14:xfrm>
              <a:off x="965160" y="1314360"/>
              <a:ext cx="10204920" cy="544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9F43BF-70E3-40E5-AA43-072C412EBE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5800" y="1305000"/>
                <a:ext cx="10223640" cy="54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14:cNvPr>
              <p14:cNvContentPartPr/>
              <p14:nvPr/>
            </p14:nvContentPartPr>
            <p14:xfrm>
              <a:off x="6508800" y="3416400"/>
              <a:ext cx="4934160" cy="3143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BF8D41-3936-4851-9AEF-A963B36365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99440" y="3407040"/>
                <a:ext cx="49528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00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1635434"/>
                <a:ext cx="3650102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172771"/>
                <a:ext cx="2803332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2710108"/>
                <a:ext cx="3984617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13" y="3247446"/>
                <a:ext cx="2803332" cy="460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327580" y="-9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Vectorizing across multiple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EDBC9-477A-407F-ADD5-203A423566A4}"/>
              </a:ext>
            </a:extLst>
          </p:cNvPr>
          <p:cNvSpPr txBox="1"/>
          <p:nvPr/>
        </p:nvSpPr>
        <p:spPr>
          <a:xfrm>
            <a:off x="412595" y="1112214"/>
            <a:ext cx="3406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"/>
              </a:rPr>
              <a:t>for </a:t>
            </a:r>
            <a:r>
              <a:rPr lang="en-US" sz="2800" dirty="0" err="1">
                <a:latin typeface="Courier"/>
              </a:rPr>
              <a:t>i</a:t>
            </a:r>
            <a:r>
              <a:rPr lang="en-US" sz="2800" dirty="0">
                <a:latin typeface="Courier"/>
              </a:rPr>
              <a:t> = 1 to m: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14:cNvPr>
              <p14:cNvContentPartPr/>
              <p14:nvPr/>
            </p14:nvContentPartPr>
            <p14:xfrm>
              <a:off x="609480" y="870120"/>
              <a:ext cx="11455920" cy="571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8017C-978B-420C-8528-3F00E1DB66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120" y="860760"/>
                <a:ext cx="11474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674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4528" y="3676175"/>
            <a:ext cx="468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Explanation </a:t>
            </a:r>
          </a:p>
          <a:p>
            <a:pPr algn="ctr"/>
            <a:r>
              <a:rPr lang="en-US" sz="5400" dirty="0"/>
              <a:t>for vectorized </a:t>
            </a:r>
          </a:p>
          <a:p>
            <a:pPr algn="ctr"/>
            <a:r>
              <a:rPr lang="en-US" sz="54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26873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7579" y="-9593"/>
            <a:ext cx="11393365" cy="93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Justification for </a:t>
            </a:r>
            <a:r>
              <a:rPr lang="en-US" dirty="0" err="1">
                <a:latin typeface="Century Schoolbook" charset="0"/>
                <a:ea typeface="Century Schoolbook" charset="0"/>
                <a:cs typeface="Century Schoolbook" charset="0"/>
              </a:rPr>
              <a:t>vectorized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14:cNvPr>
              <p14:cNvContentPartPr/>
              <p14:nvPr/>
            </p14:nvContentPartPr>
            <p14:xfrm>
              <a:off x="272880" y="920880"/>
              <a:ext cx="11760840" cy="564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31B0FA-D438-48E3-B5A5-400E5A59F7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20" y="911520"/>
                <a:ext cx="1177956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751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365806" y="1000909"/>
            <a:ext cx="3455983" cy="1934475"/>
            <a:chOff x="709609" y="2066418"/>
            <a:chExt cx="3382595" cy="3124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541" y="2594180"/>
                  <a:ext cx="610515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09" y="3364161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5" y="4134142"/>
                  <a:ext cx="620811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endCxn id="74" idx="2"/>
            </p:cNvCxnSpPr>
            <p:nvPr/>
          </p:nvCxnSpPr>
          <p:spPr>
            <a:xfrm flipV="1">
              <a:off x="2232041" y="3625771"/>
              <a:ext cx="512255" cy="1855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72" idx="5"/>
              <a:endCxn id="74" idx="2"/>
            </p:cNvCxnSpPr>
            <p:nvPr/>
          </p:nvCxnSpPr>
          <p:spPr>
            <a:xfrm>
              <a:off x="2232041" y="3445986"/>
              <a:ext cx="512255" cy="1797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159419" y="3625771"/>
              <a:ext cx="644501" cy="89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877711" y="2066418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68" name="Straight Arrow Connector 67"/>
            <p:cNvCxnSpPr>
              <a:stCxn id="69" idx="5"/>
              <a:endCxn id="74" idx="1"/>
            </p:cNvCxnSpPr>
            <p:nvPr/>
          </p:nvCxnSpPr>
          <p:spPr>
            <a:xfrm>
              <a:off x="2232041" y="2621127"/>
              <a:ext cx="573049" cy="7748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920" y="3407734"/>
                  <a:ext cx="288284" cy="43088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1877711" y="2891276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1" name="Oval 70"/>
            <p:cNvSpPr/>
            <p:nvPr/>
          </p:nvSpPr>
          <p:spPr>
            <a:xfrm>
              <a:off x="1877711" y="3716134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2" name="Oval 71"/>
            <p:cNvSpPr/>
            <p:nvPr/>
          </p:nvSpPr>
          <p:spPr>
            <a:xfrm>
              <a:off x="2744296" y="3300830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74" name="Straight Arrow Connector 73"/>
            <p:cNvCxnSpPr>
              <a:stCxn id="65" idx="3"/>
            </p:cNvCxnSpPr>
            <p:nvPr/>
          </p:nvCxnSpPr>
          <p:spPr>
            <a:xfrm flipV="1">
              <a:off x="1340386" y="4041075"/>
              <a:ext cx="537325" cy="3546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4" idx="3"/>
              <a:endCxn id="72" idx="2"/>
            </p:cNvCxnSpPr>
            <p:nvPr/>
          </p:nvCxnSpPr>
          <p:spPr>
            <a:xfrm flipV="1">
              <a:off x="1330420" y="3216218"/>
              <a:ext cx="547291" cy="4095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4" idx="3"/>
            </p:cNvCxnSpPr>
            <p:nvPr/>
          </p:nvCxnSpPr>
          <p:spPr>
            <a:xfrm>
              <a:off x="1330420" y="3625771"/>
              <a:ext cx="547291" cy="41530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63" idx="3"/>
              <a:endCxn id="71" idx="2"/>
            </p:cNvCxnSpPr>
            <p:nvPr/>
          </p:nvCxnSpPr>
          <p:spPr>
            <a:xfrm flipV="1">
              <a:off x="1340386" y="4041076"/>
              <a:ext cx="537325" cy="354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877711" y="4540992"/>
              <a:ext cx="415123" cy="6498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3" name="Straight Arrow Connector 82"/>
            <p:cNvCxnSpPr>
              <a:stCxn id="63" idx="3"/>
              <a:endCxn id="82" idx="2"/>
            </p:cNvCxnSpPr>
            <p:nvPr/>
          </p:nvCxnSpPr>
          <p:spPr>
            <a:xfrm>
              <a:off x="1340386" y="4395752"/>
              <a:ext cx="537325" cy="47018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64" idx="3"/>
              <a:endCxn id="84" idx="2"/>
            </p:cNvCxnSpPr>
            <p:nvPr/>
          </p:nvCxnSpPr>
          <p:spPr>
            <a:xfrm>
              <a:off x="1330420" y="3625771"/>
              <a:ext cx="547291" cy="12401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65" idx="3"/>
              <a:endCxn id="84" idx="2"/>
            </p:cNvCxnSpPr>
            <p:nvPr/>
          </p:nvCxnSpPr>
          <p:spPr>
            <a:xfrm>
              <a:off x="1340386" y="4395752"/>
              <a:ext cx="537325" cy="4701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4" idx="7"/>
              <a:endCxn id="74" idx="3"/>
            </p:cNvCxnSpPr>
            <p:nvPr/>
          </p:nvCxnSpPr>
          <p:spPr>
            <a:xfrm flipV="1">
              <a:off x="2232041" y="3855539"/>
              <a:ext cx="573049" cy="7806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81335" y="16451"/>
            <a:ext cx="121830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Recap of vectorizing across multiple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837749" y="1086811"/>
            <a:ext cx="4801263" cy="2636093"/>
            <a:chOff x="6655871" y="1616667"/>
            <a:chExt cx="4801263" cy="2636093"/>
          </a:xfrm>
        </p:grpSpPr>
        <p:sp>
          <p:nvSpPr>
            <p:cNvPr id="12" name="TextBox 11"/>
            <p:cNvSpPr txBox="1"/>
            <p:nvPr/>
          </p:nvSpPr>
          <p:spPr>
            <a:xfrm>
              <a:off x="6655871" y="1616667"/>
              <a:ext cx="3191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ourier" charset="0"/>
                  <a:ea typeface="Courier" charset="0"/>
                  <a:cs typeface="Courier" charset="0"/>
                </a:rPr>
                <a:t>for i = 1 to 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180173"/>
                  <a:ext cx="3650102" cy="460575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2717510"/>
                  <a:ext cx="2803332" cy="46057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254847"/>
                  <a:ext cx="3984617" cy="46057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517" y="3792185"/>
                  <a:ext cx="2803332" cy="46057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32AB5D9-D287-415D-ADB7-117D3FA7F938}"/>
              </a:ext>
            </a:extLst>
          </p:cNvPr>
          <p:cNvGrpSpPr/>
          <p:nvPr/>
        </p:nvGrpSpPr>
        <p:grpSpPr>
          <a:xfrm>
            <a:off x="426458" y="3099822"/>
            <a:ext cx="3575102" cy="1816815"/>
            <a:chOff x="246687" y="3535512"/>
            <a:chExt cx="3575102" cy="1816815"/>
          </a:xfrm>
        </p:grpSpPr>
        <p:sp>
          <p:nvSpPr>
            <p:cNvPr id="29" name="TextBox 28"/>
            <p:cNvSpPr txBox="1"/>
            <p:nvPr/>
          </p:nvSpPr>
          <p:spPr>
            <a:xfrm>
              <a:off x="2525906" y="415859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dirty="0"/>
                <a:t>…</a:t>
              </a:r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46687" y="3535512"/>
              <a:ext cx="3575102" cy="1816815"/>
              <a:chOff x="81335" y="4847323"/>
              <a:chExt cx="3575102" cy="1816815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81335" y="4847323"/>
                <a:ext cx="3575102" cy="1816815"/>
                <a:chOff x="24364" y="4851913"/>
                <a:chExt cx="4689403" cy="1743103"/>
              </a:xfrm>
            </p:grpSpPr>
            <p:sp>
              <p:nvSpPr>
                <p:cNvPr id="14" name="Left Bracket 13"/>
                <p:cNvSpPr/>
                <p:nvPr/>
              </p:nvSpPr>
              <p:spPr>
                <a:xfrm>
                  <a:off x="1067153" y="4851913"/>
                  <a:ext cx="98659" cy="1718202"/>
                </a:xfrm>
                <a:prstGeom prst="lef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Bracket 16"/>
                <p:cNvSpPr/>
                <p:nvPr/>
              </p:nvSpPr>
              <p:spPr>
                <a:xfrm>
                  <a:off x="4623054" y="4876814"/>
                  <a:ext cx="90713" cy="1718202"/>
                </a:xfrm>
                <a:prstGeom prst="rightBracke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364" y="5349655"/>
                      <a:ext cx="873509" cy="523220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Group 26"/>
              <p:cNvGrpSpPr/>
              <p:nvPr/>
            </p:nvGrpSpPr>
            <p:grpSpPr>
              <a:xfrm>
                <a:off x="940292" y="4971083"/>
                <a:ext cx="862031" cy="1466251"/>
                <a:chOff x="940292" y="4971083"/>
                <a:chExt cx="862031" cy="146625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(1)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0292" y="5439024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" name="Straight Connector 21"/>
                <p:cNvCxnSpPr>
                  <a:endCxn id="20" idx="0"/>
                </p:cNvCxnSpPr>
                <p:nvPr/>
              </p:nvCxnSpPr>
              <p:spPr>
                <a:xfrm>
                  <a:off x="1370220" y="4971083"/>
                  <a:ext cx="1088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20" idx="2"/>
                </p:cNvCxnSpPr>
                <p:nvPr/>
              </p:nvCxnSpPr>
              <p:spPr>
                <a:xfrm flipH="1">
                  <a:off x="1369133" y="5980134"/>
                  <a:ext cx="2175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605756" y="4963933"/>
                <a:ext cx="862031" cy="1476650"/>
                <a:chOff x="1605756" y="4963933"/>
                <a:chExt cx="862031" cy="1476650"/>
              </a:xfrm>
            </p:grpSpPr>
            <p:cxnSp>
              <p:nvCxnSpPr>
                <p:cNvPr id="96" name="Straight Connector 95"/>
                <p:cNvCxnSpPr>
                  <a:stCxn id="100" idx="2"/>
                </p:cNvCxnSpPr>
                <p:nvPr/>
              </p:nvCxnSpPr>
              <p:spPr>
                <a:xfrm flipH="1">
                  <a:off x="2034238" y="5983383"/>
                  <a:ext cx="2534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(2)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0" name="TextBox 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756" y="5442273"/>
                      <a:ext cx="862031" cy="541110"/>
                    </a:xfrm>
                    <a:prstGeom prst="rect">
                      <a:avLst/>
                    </a:prstGeom>
                    <a:blipFill rotWithShape="0"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02" name="Straight Connector 101"/>
                <p:cNvCxnSpPr>
                  <a:endCxn id="100" idx="0"/>
                </p:cNvCxnSpPr>
                <p:nvPr/>
              </p:nvCxnSpPr>
              <p:spPr>
                <a:xfrm>
                  <a:off x="2035505" y="4963933"/>
                  <a:ext cx="1267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/>
            </p:nvGrpSpPr>
            <p:grpSpPr>
              <a:xfrm>
                <a:off x="2670341" y="4937909"/>
                <a:ext cx="959493" cy="1499425"/>
                <a:chOff x="2670341" y="4937909"/>
                <a:chExt cx="959493" cy="1499425"/>
              </a:xfrm>
            </p:grpSpPr>
            <p:cxnSp>
              <p:nvCxnSpPr>
                <p:cNvPr id="98" name="Straight Connector 97"/>
                <p:cNvCxnSpPr>
                  <a:stCxn id="101" idx="2"/>
                </p:cNvCxnSpPr>
                <p:nvPr/>
              </p:nvCxnSpPr>
              <p:spPr>
                <a:xfrm flipH="1">
                  <a:off x="3149129" y="5980134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endCxn id="101" idx="0"/>
                </p:cNvCxnSpPr>
                <p:nvPr/>
              </p:nvCxnSpPr>
              <p:spPr>
                <a:xfrm>
                  <a:off x="3149129" y="4937909"/>
                  <a:ext cx="959" cy="4572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01" name="TextBox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0341" y="5439024"/>
                      <a:ext cx="959493" cy="541110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93" name="Straight Arrow Connector 92"/>
          <p:cNvCxnSpPr>
            <a:stCxn id="61" idx="3"/>
            <a:endCxn id="82" idx="2"/>
          </p:cNvCxnSpPr>
          <p:nvPr/>
        </p:nvCxnSpPr>
        <p:spPr>
          <a:xfrm>
            <a:off x="1009931" y="1489640"/>
            <a:ext cx="549320" cy="124456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3"/>
            <a:endCxn id="71" idx="2"/>
          </p:cNvCxnSpPr>
          <p:nvPr/>
        </p:nvCxnSpPr>
        <p:spPr>
          <a:xfrm>
            <a:off x="1009931" y="1489640"/>
            <a:ext cx="549320" cy="73385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Straight Arrow Connector 718"/>
          <p:cNvCxnSpPr>
            <a:stCxn id="63" idx="3"/>
            <a:endCxn id="70" idx="2"/>
          </p:cNvCxnSpPr>
          <p:nvPr/>
        </p:nvCxnSpPr>
        <p:spPr>
          <a:xfrm flipV="1">
            <a:off x="1010268" y="1712795"/>
            <a:ext cx="548983" cy="73029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" name="Straight Arrow Connector 722"/>
          <p:cNvCxnSpPr>
            <a:stCxn id="61" idx="3"/>
            <a:endCxn id="70" idx="2"/>
          </p:cNvCxnSpPr>
          <p:nvPr/>
        </p:nvCxnSpPr>
        <p:spPr>
          <a:xfrm>
            <a:off x="1009931" y="1489640"/>
            <a:ext cx="549320" cy="223155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Arrow Connector 726"/>
          <p:cNvCxnSpPr>
            <a:stCxn id="61" idx="3"/>
            <a:endCxn id="67" idx="2"/>
          </p:cNvCxnSpPr>
          <p:nvPr/>
        </p:nvCxnSpPr>
        <p:spPr>
          <a:xfrm flipV="1">
            <a:off x="1009931" y="1202093"/>
            <a:ext cx="549320" cy="28754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Arrow Connector 730"/>
          <p:cNvCxnSpPr>
            <a:stCxn id="62" idx="3"/>
            <a:endCxn id="67" idx="2"/>
          </p:cNvCxnSpPr>
          <p:nvPr/>
        </p:nvCxnSpPr>
        <p:spPr>
          <a:xfrm flipV="1">
            <a:off x="1000086" y="1202093"/>
            <a:ext cx="559165" cy="76427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Arrow Connector 756"/>
          <p:cNvCxnSpPr>
            <a:stCxn id="63" idx="3"/>
            <a:endCxn id="67" idx="2"/>
          </p:cNvCxnSpPr>
          <p:nvPr/>
        </p:nvCxnSpPr>
        <p:spPr>
          <a:xfrm flipV="1">
            <a:off x="1010268" y="1202093"/>
            <a:ext cx="548983" cy="124099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B5F25D0-48E7-4E4F-B01A-C496D22D94A5}"/>
              </a:ext>
            </a:extLst>
          </p:cNvPr>
          <p:cNvGrpSpPr/>
          <p:nvPr/>
        </p:nvGrpSpPr>
        <p:grpSpPr>
          <a:xfrm>
            <a:off x="-35390" y="4994485"/>
            <a:ext cx="4890013" cy="1815871"/>
            <a:chOff x="-35390" y="4994485"/>
            <a:chExt cx="4890013" cy="18158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0" name="TextBox 759"/>
                <p:cNvSpPr txBox="1"/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[1](2)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0" name="TextBox 7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610" y="5644046"/>
                  <a:ext cx="1509228" cy="5416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88DDEF-47FA-463D-8E7C-0046F736C093}"/>
                </a:ext>
              </a:extLst>
            </p:cNvPr>
            <p:cNvGrpSpPr/>
            <p:nvPr/>
          </p:nvGrpSpPr>
          <p:grpSpPr>
            <a:xfrm>
              <a:off x="-35390" y="4994485"/>
              <a:ext cx="4890013" cy="1815871"/>
              <a:chOff x="7159615" y="4693827"/>
              <a:chExt cx="4890013" cy="181587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159615" y="4693827"/>
                <a:ext cx="4890013" cy="1815871"/>
                <a:chOff x="-467209" y="4877537"/>
                <a:chExt cx="3874405" cy="1815871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-467209" y="4877537"/>
                  <a:ext cx="3821979" cy="1815871"/>
                  <a:chOff x="-695153" y="4880900"/>
                  <a:chExt cx="5013228" cy="1742197"/>
                </a:xfrm>
              </p:grpSpPr>
              <p:sp>
                <p:nvSpPr>
                  <p:cNvPr id="122" name="Left Bracket 121"/>
                  <p:cNvSpPr/>
                  <p:nvPr/>
                </p:nvSpPr>
                <p:spPr>
                  <a:xfrm>
                    <a:off x="586206" y="4880900"/>
                    <a:ext cx="98659" cy="1718202"/>
                  </a:xfrm>
                  <a:prstGeom prst="lef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ight Bracket 122"/>
                  <p:cNvSpPr/>
                  <p:nvPr/>
                </p:nvSpPr>
                <p:spPr>
                  <a:xfrm>
                    <a:off x="4227362" y="4904895"/>
                    <a:ext cx="90713" cy="1718202"/>
                  </a:xfrm>
                  <a:prstGeom prst="rightBracke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4" name="TextBox 123"/>
                      <p:cNvSpPr txBox="1"/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2800" b="0" dirty="0"/>
                          <a:t> </a:t>
                        </a:r>
                        <a14:m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[1]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charset="0"/>
                              </a:rPr>
                              <m:t>=</m:t>
                            </m:r>
                          </m:oMath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24" name="TextBox 12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-695153" y="5397810"/>
                        <a:ext cx="1310693" cy="519648"/>
                      </a:xfrm>
                      <a:prstGeom prst="rect">
                        <a:avLst/>
                      </a:prstGeom>
                      <a:blipFill rotWithShape="0"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536157" y="5019274"/>
                  <a:ext cx="990482" cy="1418060"/>
                  <a:chOff x="536157" y="5019274"/>
                  <a:chExt cx="990482" cy="141806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[1](1)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36157" y="5505362"/>
                        <a:ext cx="990482" cy="541623"/>
                      </a:xfrm>
                      <a:prstGeom prst="rect">
                        <a:avLst/>
                      </a:prstGeom>
                      <a:blipFill rotWithShape="0">
                        <a:blip r:embed="rId2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886792" y="5019274"/>
                    <a:ext cx="1088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886313" y="5980134"/>
                    <a:ext cx="2175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1719958" y="5030015"/>
                  <a:ext cx="7853" cy="1424160"/>
                  <a:chOff x="1719958" y="5030015"/>
                  <a:chExt cx="7853" cy="1424160"/>
                </a:xfrm>
              </p:grpSpPr>
              <p:cxnSp>
                <p:nvCxnSpPr>
                  <p:cNvPr id="116" name="Straight Connector 115"/>
                  <p:cNvCxnSpPr/>
                  <p:nvPr/>
                </p:nvCxnSpPr>
                <p:spPr>
                  <a:xfrm flipH="1">
                    <a:off x="1719958" y="5996975"/>
                    <a:ext cx="2534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>
                    <a:off x="1726544" y="5030015"/>
                    <a:ext cx="1267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2" name="Group 111"/>
                <p:cNvGrpSpPr/>
                <p:nvPr/>
              </p:nvGrpSpPr>
              <p:grpSpPr>
                <a:xfrm>
                  <a:off x="2382551" y="5019274"/>
                  <a:ext cx="1024645" cy="1418060"/>
                  <a:chOff x="2382551" y="5019274"/>
                  <a:chExt cx="1024645" cy="1418060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H="1">
                    <a:off x="2850024" y="598013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2846734" y="5019274"/>
                    <a:ext cx="959" cy="4572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TextBox 114"/>
                      <p:cNvSpPr txBox="1"/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[1](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115" name="TextBox 11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82551" y="5501786"/>
                        <a:ext cx="1024645" cy="541623"/>
                      </a:xfrm>
                      <a:prstGeom prst="rect">
                        <a:avLst/>
                      </a:prstGeom>
                      <a:blipFill rotWithShape="0">
                        <a:blip r:embed="rId3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761" name="TextBox 760"/>
              <p:cNvSpPr txBox="1"/>
              <p:nvPr/>
            </p:nvSpPr>
            <p:spPr>
              <a:xfrm>
                <a:off x="10541955" y="5352327"/>
                <a:ext cx="341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dirty="0"/>
                  <a:t>…</a:t>
                </a:r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73A1C3-B739-4E59-8CED-37444836FD85}"/>
              </a:ext>
            </a:extLst>
          </p:cNvPr>
          <p:cNvGrpSpPr/>
          <p:nvPr/>
        </p:nvGrpSpPr>
        <p:grpSpPr>
          <a:xfrm>
            <a:off x="6050256" y="4405351"/>
            <a:ext cx="3407471" cy="1918942"/>
            <a:chOff x="6947887" y="4394274"/>
            <a:chExt cx="3407471" cy="19189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394274"/>
                  <a:ext cx="3068277" cy="46057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4878002"/>
                  <a:ext cx="2229585" cy="46057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/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9EC6049-59B1-49BA-83DD-8242DA019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361730"/>
                  <a:ext cx="3407471" cy="46057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/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3F90EFBF-9324-4C58-9417-2326E6CAA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7887" y="5845459"/>
                  <a:ext cx="2314736" cy="46775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14:cNvPr>
              <p14:cNvContentPartPr/>
              <p14:nvPr/>
            </p14:nvContentPartPr>
            <p14:xfrm>
              <a:off x="190440" y="1035000"/>
              <a:ext cx="11639880" cy="540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43BEB9-A3C0-4791-A971-FE41554292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1080" y="1025640"/>
                <a:ext cx="11658600" cy="54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308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081389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37" y="166866"/>
            <a:ext cx="9144000" cy="7064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702527" y="1418581"/>
            <a:ext cx="415522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18" idx="6"/>
              <a:endCxn id="1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7" idx="6"/>
              <a:endCxn id="1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5" name="Straight Arrow Connector 14"/>
            <p:cNvCxnSpPr>
              <a:stCxn id="14" idx="6"/>
              <a:endCxn id="1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" name="Straight Arrow Connector 19"/>
            <p:cNvCxnSpPr>
              <a:stCxn id="10" idx="3"/>
              <a:endCxn id="1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3"/>
              <a:endCxn id="1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0" idx="3"/>
              <a:endCxn id="1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9" idx="3"/>
              <a:endCxn id="1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9" idx="3"/>
              <a:endCxn id="1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3"/>
              <a:endCxn id="1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8" idx="3"/>
              <a:endCxn id="1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3"/>
              <a:endCxn id="1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3"/>
              <a:endCxn id="1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028975" y="4663961"/>
            <a:ext cx="3348031" cy="2083498"/>
            <a:chOff x="7572605" y="1318041"/>
            <a:chExt cx="3348031" cy="189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318041"/>
                  <a:ext cx="2989857" cy="41903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1796377"/>
                  <a:ext cx="2167132" cy="4605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274713"/>
                  <a:ext cx="3348031" cy="41903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i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605" y="2753049"/>
                  <a:ext cx="2167132" cy="46057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/>
          <p:cNvSpPr txBox="1"/>
          <p:nvPr/>
        </p:nvSpPr>
        <p:spPr>
          <a:xfrm>
            <a:off x="702527" y="3950738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x: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14:cNvPr>
              <p14:cNvContentPartPr/>
              <p14:nvPr/>
            </p14:nvContentPartPr>
            <p14:xfrm>
              <a:off x="1282680" y="216000"/>
              <a:ext cx="10611360" cy="649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66E1B6-613E-4FCE-A8BE-6192C261DE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20" y="206640"/>
                <a:ext cx="106300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280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6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1295" y="369418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of </a:t>
            </a:r>
          </a:p>
          <a:p>
            <a:pPr algn="ctr"/>
            <a:r>
              <a:rPr lang="en-US" sz="6000" dirty="0"/>
              <a:t>activation functions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69307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14:cNvPr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2149560"/>
                <a:ext cx="1126512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485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748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7178" y="3694186"/>
            <a:ext cx="66033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 for</a:t>
            </a:r>
          </a:p>
          <a:p>
            <a:pPr algn="ctr"/>
            <a:r>
              <a:rPr lang="en-US" sz="6000" dirty="0"/>
              <a:t>neural networks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131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6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 for neural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14:cNvPr>
              <p14:cNvContentPartPr/>
              <p14:nvPr/>
            </p14:nvContentPartPr>
            <p14:xfrm>
              <a:off x="450720" y="1117440"/>
              <a:ext cx="11398680" cy="567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CE48D1-2142-41A1-9F58-02FE77A4CE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360" y="1108080"/>
                <a:ext cx="11417400" cy="56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2172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−</m:t>
                      </m:r>
                      <m:r>
                        <a:rPr lang="en-US" sz="2800" i="1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1384745"/>
                <a:ext cx="2502223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2238848"/>
                <a:ext cx="2961132" cy="503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3146876"/>
                <a:ext cx="2084481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000979"/>
                <a:ext cx="4780283" cy="460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4866367"/>
                <a:ext cx="2636556" cy="449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13" y="5720471"/>
                <a:ext cx="2084481" cy="4492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H="1">
            <a:off x="4941041" y="1360346"/>
            <a:ext cx="0" cy="52532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1429817"/>
                <a:ext cx="2209772" cy="385105"/>
              </a:xfrm>
              <a:prstGeom prst="rect">
                <a:avLst/>
              </a:prstGeom>
              <a:blipFill>
                <a:blip r:embed="rId8"/>
                <a:stretch>
                  <a:fillRect l="-3039" t="-4762" r="-2486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2143501"/>
                <a:ext cx="2986138" cy="6939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3021826"/>
                <a:ext cx="7293984" cy="6939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[2]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′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Z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066702"/>
                <a:ext cx="4180375" cy="3948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4744058"/>
                <a:ext cx="2635978" cy="6939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𝑛𝑝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𝑠𝑢𝑚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𝑑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𝑎𝑥𝑖𝑠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𝑘𝑒𝑒𝑝𝑑𝑖𝑚𝑠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𝑇𝑟𝑢𝑒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10" y="5610769"/>
                <a:ext cx="7304244" cy="10016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/>
          <p:cNvSpPr txBox="1">
            <a:spLocks/>
          </p:cNvSpPr>
          <p:nvPr/>
        </p:nvSpPr>
        <p:spPr>
          <a:xfrm>
            <a:off x="182880" y="91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Summary of gradient descent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14:cNvPr>
              <p14:cNvContentPartPr/>
              <p14:nvPr/>
            </p14:nvContentPartPr>
            <p14:xfrm>
              <a:off x="177840" y="1644480"/>
              <a:ext cx="11334960" cy="3213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283087-141E-4E41-9B53-1BB2641404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480" y="1635120"/>
                <a:ext cx="11353680" cy="32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570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182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745038" y="3848298"/>
            <a:ext cx="50476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Deep L-layer </a:t>
            </a:r>
          </a:p>
          <a:p>
            <a:pPr algn="ctr"/>
            <a:r>
              <a:rPr lang="en-US" sz="6000" dirty="0"/>
              <a:t>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60587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18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49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99992" y="3848298"/>
            <a:ext cx="67377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Forward Propagation</a:t>
            </a:r>
          </a:p>
          <a:p>
            <a:pPr algn="ctr"/>
            <a:r>
              <a:rPr lang="en-US" sz="6000" dirty="0"/>
              <a:t>in a Deep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7024144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"/>
            <a:ext cx="121920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0394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" y="0"/>
            <a:ext cx="12156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47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3"/>
            <a:ext cx="12192000" cy="68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89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9"/>
            <a:ext cx="12192000" cy="680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973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24600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269" y="-67912"/>
            <a:ext cx="10515600" cy="1325563"/>
          </a:xfrm>
        </p:spPr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/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0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22826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344" y="0"/>
            <a:ext cx="12358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5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9943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9942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112654"/>
            <a:ext cx="12123822" cy="96551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5" y="946898"/>
            <a:ext cx="102489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156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112654"/>
            <a:ext cx="12123822" cy="96551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4" y="963765"/>
            <a:ext cx="11182066" cy="54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354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8251740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870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66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112654"/>
            <a:ext cx="12123822" cy="96551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0" y="919410"/>
            <a:ext cx="10312969" cy="580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9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1682</Words>
  <Application>Microsoft Macintosh PowerPoint</Application>
  <PresentationFormat>Widescreen</PresentationFormat>
  <Paragraphs>567</Paragraphs>
  <Slides>94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Century Schoolbook</vt:lpstr>
      <vt:lpstr>Courier</vt:lpstr>
      <vt:lpstr>Office Theme</vt:lpstr>
      <vt:lpstr>Acrobat Document</vt:lpstr>
      <vt:lpstr>Introduction to Neural Networks</vt:lpstr>
      <vt:lpstr>Outline of this Course</vt:lpstr>
      <vt:lpstr>Outline of this Course</vt:lpstr>
      <vt:lpstr>Introduction to Deep Learning</vt:lpstr>
      <vt:lpstr>Housing Price Prediction</vt:lpstr>
      <vt:lpstr>Housing Price Prediction</vt:lpstr>
      <vt:lpstr>Housing Price Prediction</vt:lpstr>
      <vt:lpstr>Introduction to Deep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Outline of this Course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  <vt:lpstr>PowerPoint Presentation</vt:lpstr>
      <vt:lpstr>Vectorizing Logistic Regression</vt:lpstr>
      <vt:lpstr>PowerPoint Presentation</vt:lpstr>
      <vt:lpstr>Vectorizing Logistic Regression</vt:lpstr>
      <vt:lpstr>Implementing Logistic Regression</vt:lpstr>
      <vt:lpstr>PowerPoint Presentation</vt:lpstr>
      <vt:lpstr>Broadcasting example</vt:lpstr>
      <vt:lpstr>Outline of this Course</vt:lpstr>
      <vt:lpstr>PowerPoint Presentation</vt:lpstr>
      <vt:lpstr>What is a Neural Network?</vt:lpstr>
      <vt:lpstr>PowerPoint Presentation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Vectorizing across multiple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PowerPoint Presentation</vt:lpstr>
      <vt:lpstr>PowerPoint Presentation</vt:lpstr>
      <vt:lpstr>Sigmoid activation function</vt:lpstr>
      <vt:lpstr>Tanh activation function</vt:lpstr>
      <vt:lpstr>ReLU and Leaky ReLU</vt:lpstr>
      <vt:lpstr>PowerPoint Presentation</vt:lpstr>
      <vt:lpstr>Gradient descent for neural networks</vt:lpstr>
      <vt:lpstr>PowerPoint Presentation</vt:lpstr>
      <vt:lpstr>Outline of this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Intuition about deep representation</vt:lpstr>
      <vt:lpstr>PowerPoint Presentation</vt:lpstr>
      <vt:lpstr>PowerPoint Presentation</vt:lpstr>
      <vt:lpstr>Forward and backward functions</vt:lpstr>
      <vt:lpstr>Forward and backward functions</vt:lpstr>
      <vt:lpstr>Summary</vt:lpstr>
      <vt:lpstr>Summary</vt:lpstr>
      <vt:lpstr>PowerPoint Presentation</vt:lpstr>
      <vt:lpstr>What are hyperparameters? </vt:lpstr>
      <vt:lpstr>Applied deep learning is a very empirical process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qttho2011@gmail.com</cp:lastModifiedBy>
  <cp:revision>68</cp:revision>
  <cp:lastPrinted>2018-06-21T03:09:18Z</cp:lastPrinted>
  <dcterms:created xsi:type="dcterms:W3CDTF">2017-06-21T06:25:06Z</dcterms:created>
  <dcterms:modified xsi:type="dcterms:W3CDTF">2019-12-29T02:40:54Z</dcterms:modified>
</cp:coreProperties>
</file>